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60" r:id="rId4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3C"/>
    <a:srgbClr val="FFE1F5"/>
    <a:srgbClr val="FFFFCC"/>
    <a:srgbClr val="D7D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F97BA-0C90-4402-9D24-EBE0FDB4C159}" v="5" dt="2026-08-07T13:45:54.7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305" autoAdjust="0"/>
  </p:normalViewPr>
  <p:slideViewPr>
    <p:cSldViewPr snapToGrid="0">
      <p:cViewPr varScale="1">
        <p:scale>
          <a:sx n="100" d="100"/>
          <a:sy n="100" d="100"/>
        </p:scale>
        <p:origin x="11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 Trew" userId="501ad152-89bb-4882-ac72-f31826cb2e78" providerId="ADAL" clId="{229AA971-A748-44A5-B371-93875884484E}"/>
    <pc:docChg chg="undo custSel modSld modNotesMaster">
      <pc:chgData name="Alison Trew" userId="501ad152-89bb-4882-ac72-f31826cb2e78" providerId="ADAL" clId="{229AA971-A748-44A5-B371-93875884484E}" dt="2026-08-07T13:48:18.589" v="200" actId="22"/>
      <pc:docMkLst>
        <pc:docMk/>
      </pc:docMkLst>
      <pc:sldChg chg="addSp delSp modSp mod">
        <pc:chgData name="Alison Trew" userId="501ad152-89bb-4882-ac72-f31826cb2e78" providerId="ADAL" clId="{229AA971-A748-44A5-B371-93875884484E}" dt="2026-08-07T13:48:03.816" v="196" actId="1076"/>
        <pc:sldMkLst>
          <pc:docMk/>
          <pc:sldMk cId="4130548707" sldId="256"/>
        </pc:sldMkLst>
        <pc:spChg chg="mod">
          <ac:chgData name="Alison Trew" userId="501ad152-89bb-4882-ac72-f31826cb2e78" providerId="ADAL" clId="{229AA971-A748-44A5-B371-93875884484E}" dt="2026-08-07T13:48:03.816" v="196" actId="1076"/>
          <ac:spMkLst>
            <pc:docMk/>
            <pc:sldMk cId="4130548707" sldId="256"/>
            <ac:spMk id="3" creationId="{DBC518F6-6219-3072-F1E9-28A1400AA28F}"/>
          </ac:spMkLst>
        </pc:spChg>
        <pc:spChg chg="mod">
          <ac:chgData name="Alison Trew" userId="501ad152-89bb-4882-ac72-f31826cb2e78" providerId="ADAL" clId="{229AA971-A748-44A5-B371-93875884484E}" dt="2026-08-07T13:29:31.153" v="27" actId="14100"/>
          <ac:spMkLst>
            <pc:docMk/>
            <pc:sldMk cId="4130548707" sldId="256"/>
            <ac:spMk id="4" creationId="{28EAE040-AE1C-265F-C8AC-381D9C2ECF2D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5" creationId="{ED139267-D4F5-1D95-CABC-23A3E801ADB5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6" creationId="{0D5E2565-7D08-B3E9-8FF3-6E3EC486A268}"/>
          </ac:spMkLst>
        </pc:spChg>
        <pc:spChg chg="mod">
          <ac:chgData name="Alison Trew" userId="501ad152-89bb-4882-ac72-f31826cb2e78" providerId="ADAL" clId="{229AA971-A748-44A5-B371-93875884484E}" dt="2026-08-07T13:33:19.081" v="61" actId="14100"/>
          <ac:spMkLst>
            <pc:docMk/>
            <pc:sldMk cId="4130548707" sldId="256"/>
            <ac:spMk id="7" creationId="{89A7BDFF-E91E-A5CD-3796-8006D53E94C8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8" creationId="{0CE8FAF3-38A6-6172-57FC-6827C89AE634}"/>
          </ac:spMkLst>
        </pc:spChg>
        <pc:spChg chg="mod">
          <ac:chgData name="Alison Trew" userId="501ad152-89bb-4882-ac72-f31826cb2e78" providerId="ADAL" clId="{229AA971-A748-44A5-B371-93875884484E}" dt="2026-08-07T13:34:09.202" v="67" actId="14100"/>
          <ac:spMkLst>
            <pc:docMk/>
            <pc:sldMk cId="4130548707" sldId="256"/>
            <ac:spMk id="16" creationId="{C68C99F0-7AD3-092A-6562-807F70317409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21" creationId="{01BDFEAF-787A-67C7-CD77-396EB58A9E44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22" creationId="{BFA62736-906A-3C0C-D9A9-B23CBE96F607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23" creationId="{5567D1C3-0B78-3CD2-9AA3-C868C07DED65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26" creationId="{78023E54-234C-CE29-5034-9C4BC118B611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27" creationId="{D7D64257-7A1E-41C8-5097-599308FE181A}"/>
          </ac:spMkLst>
        </pc:spChg>
        <pc:spChg chg="mod">
          <ac:chgData name="Alison Trew" userId="501ad152-89bb-4882-ac72-f31826cb2e78" providerId="ADAL" clId="{229AA971-A748-44A5-B371-93875884484E}" dt="2026-08-07T13:32:09.140" v="49" actId="1076"/>
          <ac:spMkLst>
            <pc:docMk/>
            <pc:sldMk cId="4130548707" sldId="256"/>
            <ac:spMk id="28" creationId="{8E5BD10F-913C-BB83-4BB5-1EF2C72529DA}"/>
          </ac:spMkLst>
        </pc:spChg>
        <pc:spChg chg="mod">
          <ac:chgData name="Alison Trew" userId="501ad152-89bb-4882-ac72-f31826cb2e78" providerId="ADAL" clId="{229AA971-A748-44A5-B371-93875884484E}" dt="2026-08-07T13:43:20.133" v="148" actId="207"/>
          <ac:spMkLst>
            <pc:docMk/>
            <pc:sldMk cId="4130548707" sldId="256"/>
            <ac:spMk id="29" creationId="{8EDB4A7C-0124-FF31-CC74-EAFCA8EC306C}"/>
          </ac:spMkLst>
        </pc:spChg>
        <pc:picChg chg="add del mod">
          <ac:chgData name="Alison Trew" userId="501ad152-89bb-4882-ac72-f31826cb2e78" providerId="ADAL" clId="{229AA971-A748-44A5-B371-93875884484E}" dt="2026-08-07T13:29:06.854" v="21" actId="478"/>
          <ac:picMkLst>
            <pc:docMk/>
            <pc:sldMk cId="4130548707" sldId="256"/>
            <ac:picMk id="9" creationId="{7FBFF1C3-3D88-5B07-2C0A-B55D7995F917}"/>
          </ac:picMkLst>
        </pc:picChg>
        <pc:picChg chg="add mod">
          <ac:chgData name="Alison Trew" userId="501ad152-89bb-4882-ac72-f31826cb2e78" providerId="ADAL" clId="{229AA971-A748-44A5-B371-93875884484E}" dt="2026-08-07T13:29:49.128" v="30" actId="1076"/>
          <ac:picMkLst>
            <pc:docMk/>
            <pc:sldMk cId="4130548707" sldId="256"/>
            <ac:picMk id="13" creationId="{AFD0A28D-4C35-4C5A-5840-4ADF25316F22}"/>
          </ac:picMkLst>
        </pc:picChg>
        <pc:cxnChg chg="mod">
          <ac:chgData name="Alison Trew" userId="501ad152-89bb-4882-ac72-f31826cb2e78" providerId="ADAL" clId="{229AA971-A748-44A5-B371-93875884484E}" dt="2026-08-07T13:31:13.318" v="42" actId="14100"/>
          <ac:cxnSpMkLst>
            <pc:docMk/>
            <pc:sldMk cId="4130548707" sldId="256"/>
            <ac:cxnSpMk id="11" creationId="{FEEC2F12-0F97-7CAA-AA15-B48350D73DC4}"/>
          </ac:cxnSpMkLst>
        </pc:cxnChg>
        <pc:cxnChg chg="mod">
          <ac:chgData name="Alison Trew" userId="501ad152-89bb-4882-ac72-f31826cb2e78" providerId="ADAL" clId="{229AA971-A748-44A5-B371-93875884484E}" dt="2026-08-07T13:30:59.980" v="40" actId="14100"/>
          <ac:cxnSpMkLst>
            <pc:docMk/>
            <pc:sldMk cId="4130548707" sldId="256"/>
            <ac:cxnSpMk id="15" creationId="{F4B423BF-6768-9415-7043-E7C642482C01}"/>
          </ac:cxnSpMkLst>
        </pc:cxnChg>
        <pc:cxnChg chg="mod">
          <ac:chgData name="Alison Trew" userId="501ad152-89bb-4882-ac72-f31826cb2e78" providerId="ADAL" clId="{229AA971-A748-44A5-B371-93875884484E}" dt="2026-08-07T13:33:07.487" v="60" actId="1076"/>
          <ac:cxnSpMkLst>
            <pc:docMk/>
            <pc:sldMk cId="4130548707" sldId="256"/>
            <ac:cxnSpMk id="19" creationId="{F0D91635-F5B5-CF91-4938-DDA102005E1D}"/>
          </ac:cxnSpMkLst>
        </pc:cxnChg>
        <pc:cxnChg chg="mod">
          <ac:chgData name="Alison Trew" userId="501ad152-89bb-4882-ac72-f31826cb2e78" providerId="ADAL" clId="{229AA971-A748-44A5-B371-93875884484E}" dt="2026-08-07T13:32:11.494" v="50" actId="1076"/>
          <ac:cxnSpMkLst>
            <pc:docMk/>
            <pc:sldMk cId="4130548707" sldId="256"/>
            <ac:cxnSpMk id="24" creationId="{AC8504DE-A386-021A-03B9-3287A9649761}"/>
          </ac:cxnSpMkLst>
        </pc:cxnChg>
      </pc:sldChg>
      <pc:sldChg chg="addSp delSp modSp mod">
        <pc:chgData name="Alison Trew" userId="501ad152-89bb-4882-ac72-f31826cb2e78" providerId="ADAL" clId="{229AA971-A748-44A5-B371-93875884484E}" dt="2026-08-07T13:48:13.689" v="198" actId="22"/>
        <pc:sldMkLst>
          <pc:docMk/>
          <pc:sldMk cId="576027820" sldId="257"/>
        </pc:sldMkLst>
        <pc:spChg chg="mod">
          <ac:chgData name="Alison Trew" userId="501ad152-89bb-4882-ac72-f31826cb2e78" providerId="ADAL" clId="{229AA971-A748-44A5-B371-93875884484E}" dt="2026-08-07T13:41:32.458" v="135" actId="1076"/>
          <ac:spMkLst>
            <pc:docMk/>
            <pc:sldMk cId="576027820" sldId="257"/>
            <ac:spMk id="3" creationId="{1C025F8C-0540-79B5-BE67-05180D1ED414}"/>
          </ac:spMkLst>
        </pc:spChg>
        <pc:spChg chg="del mod">
          <ac:chgData name="Alison Trew" userId="501ad152-89bb-4882-ac72-f31826cb2e78" providerId="ADAL" clId="{229AA971-A748-44A5-B371-93875884484E}" dt="2026-08-07T13:35:30.826" v="74" actId="478"/>
          <ac:spMkLst>
            <pc:docMk/>
            <pc:sldMk cId="576027820" sldId="257"/>
            <ac:spMk id="4" creationId="{28EAE040-AE1C-265F-C8AC-381D9C2ECF2D}"/>
          </ac:spMkLst>
        </pc:spChg>
        <pc:spChg chg="del">
          <ac:chgData name="Alison Trew" userId="501ad152-89bb-4882-ac72-f31826cb2e78" providerId="ADAL" clId="{229AA971-A748-44A5-B371-93875884484E}" dt="2026-08-07T13:38:06.634" v="95" actId="478"/>
          <ac:spMkLst>
            <pc:docMk/>
            <pc:sldMk cId="576027820" sldId="257"/>
            <ac:spMk id="5" creationId="{ED139267-D4F5-1D95-CABC-23A3E801ADB5}"/>
          </ac:spMkLst>
        </pc:spChg>
        <pc:spChg chg="del">
          <ac:chgData name="Alison Trew" userId="501ad152-89bb-4882-ac72-f31826cb2e78" providerId="ADAL" clId="{229AA971-A748-44A5-B371-93875884484E}" dt="2026-08-07T13:38:19.004" v="100" actId="478"/>
          <ac:spMkLst>
            <pc:docMk/>
            <pc:sldMk cId="576027820" sldId="257"/>
            <ac:spMk id="6" creationId="{0D5E2565-7D08-B3E9-8FF3-6E3EC486A268}"/>
          </ac:spMkLst>
        </pc:spChg>
        <pc:spChg chg="del">
          <ac:chgData name="Alison Trew" userId="501ad152-89bb-4882-ac72-f31826cb2e78" providerId="ADAL" clId="{229AA971-A748-44A5-B371-93875884484E}" dt="2026-08-07T13:38:15.770" v="98" actId="478"/>
          <ac:spMkLst>
            <pc:docMk/>
            <pc:sldMk cId="576027820" sldId="257"/>
            <ac:spMk id="7" creationId="{89A7BDFF-E91E-A5CD-3796-8006D53E94C8}"/>
          </ac:spMkLst>
        </pc:spChg>
        <pc:spChg chg="del">
          <ac:chgData name="Alison Trew" userId="501ad152-89bb-4882-ac72-f31826cb2e78" providerId="ADAL" clId="{229AA971-A748-44A5-B371-93875884484E}" dt="2026-08-07T13:38:17.212" v="99" actId="478"/>
          <ac:spMkLst>
            <pc:docMk/>
            <pc:sldMk cId="576027820" sldId="257"/>
            <ac:spMk id="8" creationId="{0CE8FAF3-38A6-6172-57FC-6827C89AE634}"/>
          </ac:spMkLst>
        </pc:spChg>
        <pc:spChg chg="mod">
          <ac:chgData name="Alison Trew" userId="501ad152-89bb-4882-ac72-f31826cb2e78" providerId="ADAL" clId="{229AA971-A748-44A5-B371-93875884484E}" dt="2026-08-07T13:41:35.935" v="136" actId="1076"/>
          <ac:spMkLst>
            <pc:docMk/>
            <pc:sldMk cId="576027820" sldId="257"/>
            <ac:spMk id="9" creationId="{6AD19528-4D5D-D71E-73AF-8B6401502EB4}"/>
          </ac:spMkLst>
        </pc:spChg>
        <pc:spChg chg="del mod">
          <ac:chgData name="Alison Trew" userId="501ad152-89bb-4882-ac72-f31826cb2e78" providerId="ADAL" clId="{229AA971-A748-44A5-B371-93875884484E}" dt="2026-08-07T13:40:29.558" v="128" actId="478"/>
          <ac:spMkLst>
            <pc:docMk/>
            <pc:sldMk cId="576027820" sldId="257"/>
            <ac:spMk id="12" creationId="{1A5CCE4F-C353-5FEF-CD96-93F8EED8886D}"/>
          </ac:spMkLst>
        </pc:spChg>
        <pc:spChg chg="del mod">
          <ac:chgData name="Alison Trew" userId="501ad152-89bb-4882-ac72-f31826cb2e78" providerId="ADAL" clId="{229AA971-A748-44A5-B371-93875884484E}" dt="2026-08-07T13:40:30.333" v="129" actId="478"/>
          <ac:spMkLst>
            <pc:docMk/>
            <pc:sldMk cId="576027820" sldId="257"/>
            <ac:spMk id="13" creationId="{D5B39FBF-E902-56CA-51A0-DCAF793F136D}"/>
          </ac:spMkLst>
        </pc:spChg>
        <pc:spChg chg="del">
          <ac:chgData name="Alison Trew" userId="501ad152-89bb-4882-ac72-f31826cb2e78" providerId="ADAL" clId="{229AA971-A748-44A5-B371-93875884484E}" dt="2026-08-07T13:36:17.034" v="76" actId="478"/>
          <ac:spMkLst>
            <pc:docMk/>
            <pc:sldMk cId="576027820" sldId="257"/>
            <ac:spMk id="16" creationId="{C68C99F0-7AD3-092A-6562-807F70317409}"/>
          </ac:spMkLst>
        </pc:spChg>
        <pc:spChg chg="del">
          <ac:chgData name="Alison Trew" userId="501ad152-89bb-4882-ac72-f31826cb2e78" providerId="ADAL" clId="{229AA971-A748-44A5-B371-93875884484E}" dt="2026-08-07T13:48:11.621" v="197" actId="478"/>
          <ac:spMkLst>
            <pc:docMk/>
            <pc:sldMk cId="576027820" sldId="257"/>
            <ac:spMk id="17" creationId="{5D1ECDD1-DEDC-41CA-EC54-DBEDFE501456}"/>
          </ac:spMkLst>
        </pc:spChg>
        <pc:spChg chg="add mod">
          <ac:chgData name="Alison Trew" userId="501ad152-89bb-4882-ac72-f31826cb2e78" providerId="ADAL" clId="{229AA971-A748-44A5-B371-93875884484E}" dt="2026-08-07T13:43:13.195" v="147" actId="207"/>
          <ac:spMkLst>
            <pc:docMk/>
            <pc:sldMk cId="576027820" sldId="257"/>
            <ac:spMk id="20" creationId="{0FD4F012-ED4B-B3C7-ADB9-C4088A5802D2}"/>
          </ac:spMkLst>
        </pc:spChg>
        <pc:spChg chg="del">
          <ac:chgData name="Alison Trew" userId="501ad152-89bb-4882-ac72-f31826cb2e78" providerId="ADAL" clId="{229AA971-A748-44A5-B371-93875884484E}" dt="2026-08-07T13:36:21.330" v="78" actId="478"/>
          <ac:spMkLst>
            <pc:docMk/>
            <pc:sldMk cId="576027820" sldId="257"/>
            <ac:spMk id="21" creationId="{01BDFEAF-787A-67C7-CD77-396EB58A9E44}"/>
          </ac:spMkLst>
        </pc:spChg>
        <pc:spChg chg="del">
          <ac:chgData name="Alison Trew" userId="501ad152-89bb-4882-ac72-f31826cb2e78" providerId="ADAL" clId="{229AA971-A748-44A5-B371-93875884484E}" dt="2026-08-07T13:36:22.444" v="79" actId="478"/>
          <ac:spMkLst>
            <pc:docMk/>
            <pc:sldMk cId="576027820" sldId="257"/>
            <ac:spMk id="22" creationId="{BFA62736-906A-3C0C-D9A9-B23CBE96F607}"/>
          </ac:spMkLst>
        </pc:spChg>
        <pc:spChg chg="del mod">
          <ac:chgData name="Alison Trew" userId="501ad152-89bb-4882-ac72-f31826cb2e78" providerId="ADAL" clId="{229AA971-A748-44A5-B371-93875884484E}" dt="2026-08-07T13:36:25.058" v="81" actId="478"/>
          <ac:spMkLst>
            <pc:docMk/>
            <pc:sldMk cId="576027820" sldId="257"/>
            <ac:spMk id="23" creationId="{5567D1C3-0B78-3CD2-9AA3-C868C07DED65}"/>
          </ac:spMkLst>
        </pc:spChg>
        <pc:spChg chg="add">
          <ac:chgData name="Alison Trew" userId="501ad152-89bb-4882-ac72-f31826cb2e78" providerId="ADAL" clId="{229AA971-A748-44A5-B371-93875884484E}" dt="2026-08-07T13:36:18.772" v="77" actId="22"/>
          <ac:spMkLst>
            <pc:docMk/>
            <pc:sldMk cId="576027820" sldId="257"/>
            <ac:spMk id="25" creationId="{E8B4B18B-DC68-D627-2CEA-B9450E6E654A}"/>
          </ac:spMkLst>
        </pc:spChg>
        <pc:spChg chg="del">
          <ac:chgData name="Alison Trew" userId="501ad152-89bb-4882-ac72-f31826cb2e78" providerId="ADAL" clId="{229AA971-A748-44A5-B371-93875884484E}" dt="2026-08-07T13:37:06.097" v="87" actId="478"/>
          <ac:spMkLst>
            <pc:docMk/>
            <pc:sldMk cId="576027820" sldId="257"/>
            <ac:spMk id="26" creationId="{78023E54-234C-CE29-5034-9C4BC118B611}"/>
          </ac:spMkLst>
        </pc:spChg>
        <pc:spChg chg="del">
          <ac:chgData name="Alison Trew" userId="501ad152-89bb-4882-ac72-f31826cb2e78" providerId="ADAL" clId="{229AA971-A748-44A5-B371-93875884484E}" dt="2026-08-07T13:37:10.211" v="89" actId="478"/>
          <ac:spMkLst>
            <pc:docMk/>
            <pc:sldMk cId="576027820" sldId="257"/>
            <ac:spMk id="27" creationId="{D7D64257-7A1E-41C8-5097-599308FE181A}"/>
          </ac:spMkLst>
        </pc:spChg>
        <pc:spChg chg="del">
          <ac:chgData name="Alison Trew" userId="501ad152-89bb-4882-ac72-f31826cb2e78" providerId="ADAL" clId="{229AA971-A748-44A5-B371-93875884484E}" dt="2026-08-07T13:37:13.050" v="90" actId="478"/>
          <ac:spMkLst>
            <pc:docMk/>
            <pc:sldMk cId="576027820" sldId="257"/>
            <ac:spMk id="28" creationId="{8E5BD10F-913C-BB83-4BB5-1EF2C72529DA}"/>
          </ac:spMkLst>
        </pc:spChg>
        <pc:spChg chg="del">
          <ac:chgData name="Alison Trew" userId="501ad152-89bb-4882-ac72-f31826cb2e78" providerId="ADAL" clId="{229AA971-A748-44A5-B371-93875884484E}" dt="2026-08-07T13:37:14.853" v="91" actId="478"/>
          <ac:spMkLst>
            <pc:docMk/>
            <pc:sldMk cId="576027820" sldId="257"/>
            <ac:spMk id="29" creationId="{8EDB4A7C-0124-FF31-CC74-EAFCA8EC306C}"/>
          </ac:spMkLst>
        </pc:spChg>
        <pc:spChg chg="add mod">
          <ac:chgData name="Alison Trew" userId="501ad152-89bb-4882-ac72-f31826cb2e78" providerId="ADAL" clId="{229AA971-A748-44A5-B371-93875884484E}" dt="2026-08-07T13:42:57.339" v="143" actId="207"/>
          <ac:spMkLst>
            <pc:docMk/>
            <pc:sldMk cId="576027820" sldId="257"/>
            <ac:spMk id="31" creationId="{C5A59820-BC32-BA8A-EFA8-E7206F0BC06D}"/>
          </ac:spMkLst>
        </pc:spChg>
        <pc:spChg chg="add mod">
          <ac:chgData name="Alison Trew" userId="501ad152-89bb-4882-ac72-f31826cb2e78" providerId="ADAL" clId="{229AA971-A748-44A5-B371-93875884484E}" dt="2026-08-07T13:43:02.654" v="145" actId="207"/>
          <ac:spMkLst>
            <pc:docMk/>
            <pc:sldMk cId="576027820" sldId="257"/>
            <ac:spMk id="33" creationId="{8A11A883-1904-F85E-7486-6DED25C6792A}"/>
          </ac:spMkLst>
        </pc:spChg>
        <pc:spChg chg="add mod">
          <ac:chgData name="Alison Trew" userId="501ad152-89bb-4882-ac72-f31826cb2e78" providerId="ADAL" clId="{229AA971-A748-44A5-B371-93875884484E}" dt="2026-08-07T13:43:00.019" v="144" actId="207"/>
          <ac:spMkLst>
            <pc:docMk/>
            <pc:sldMk cId="576027820" sldId="257"/>
            <ac:spMk id="35" creationId="{5C219E3C-71CA-F15F-D6DE-9CF004FCA9B6}"/>
          </ac:spMkLst>
        </pc:spChg>
        <pc:spChg chg="add del">
          <ac:chgData name="Alison Trew" userId="501ad152-89bb-4882-ac72-f31826cb2e78" providerId="ADAL" clId="{229AA971-A748-44A5-B371-93875884484E}" dt="2026-08-07T13:37:04.619" v="86" actId="22"/>
          <ac:spMkLst>
            <pc:docMk/>
            <pc:sldMk cId="576027820" sldId="257"/>
            <ac:spMk id="37" creationId="{BB226B63-3CDA-B796-18D8-BCF93E778AFE}"/>
          </ac:spMkLst>
        </pc:spChg>
        <pc:spChg chg="add">
          <ac:chgData name="Alison Trew" userId="501ad152-89bb-4882-ac72-f31826cb2e78" providerId="ADAL" clId="{229AA971-A748-44A5-B371-93875884484E}" dt="2026-08-07T13:37:06.898" v="88" actId="22"/>
          <ac:spMkLst>
            <pc:docMk/>
            <pc:sldMk cId="576027820" sldId="257"/>
            <ac:spMk id="39" creationId="{F9DE6C8F-3D47-E1F7-1D10-9702B1FFFAE3}"/>
          </ac:spMkLst>
        </pc:spChg>
        <pc:spChg chg="add">
          <ac:chgData name="Alison Trew" userId="501ad152-89bb-4882-ac72-f31826cb2e78" providerId="ADAL" clId="{229AA971-A748-44A5-B371-93875884484E}" dt="2026-08-07T13:37:22.888" v="92" actId="22"/>
          <ac:spMkLst>
            <pc:docMk/>
            <pc:sldMk cId="576027820" sldId="257"/>
            <ac:spMk id="41" creationId="{7450422B-541D-FC5A-9353-ABA94BA9189E}"/>
          </ac:spMkLst>
        </pc:spChg>
        <pc:spChg chg="add">
          <ac:chgData name="Alison Trew" userId="501ad152-89bb-4882-ac72-f31826cb2e78" providerId="ADAL" clId="{229AA971-A748-44A5-B371-93875884484E}" dt="2026-08-07T13:37:37.616" v="93" actId="22"/>
          <ac:spMkLst>
            <pc:docMk/>
            <pc:sldMk cId="576027820" sldId="257"/>
            <ac:spMk id="43" creationId="{60D26631-06F7-FA81-389E-1FE6D829ABE8}"/>
          </ac:spMkLst>
        </pc:spChg>
        <pc:spChg chg="add mod ord">
          <ac:chgData name="Alison Trew" userId="501ad152-89bb-4882-ac72-f31826cb2e78" providerId="ADAL" clId="{229AA971-A748-44A5-B371-93875884484E}" dt="2026-08-07T13:40:56.506" v="132" actId="2085"/>
          <ac:spMkLst>
            <pc:docMk/>
            <pc:sldMk cId="576027820" sldId="257"/>
            <ac:spMk id="45" creationId="{0C06D03B-2E2F-F102-85E6-BF6742BB6598}"/>
          </ac:spMkLst>
        </pc:spChg>
        <pc:spChg chg="add mod ord">
          <ac:chgData name="Alison Trew" userId="501ad152-89bb-4882-ac72-f31826cb2e78" providerId="ADAL" clId="{229AA971-A748-44A5-B371-93875884484E}" dt="2026-08-07T13:41:05.453" v="133" actId="2085"/>
          <ac:spMkLst>
            <pc:docMk/>
            <pc:sldMk cId="576027820" sldId="257"/>
            <ac:spMk id="47" creationId="{0A6F9FC7-3EC2-12FD-3828-6D7694A689A1}"/>
          </ac:spMkLst>
        </pc:spChg>
        <pc:spChg chg="add mod ord">
          <ac:chgData name="Alison Trew" userId="501ad152-89bb-4882-ac72-f31826cb2e78" providerId="ADAL" clId="{229AA971-A748-44A5-B371-93875884484E}" dt="2026-08-07T13:41:12.878" v="134" actId="2085"/>
          <ac:spMkLst>
            <pc:docMk/>
            <pc:sldMk cId="576027820" sldId="257"/>
            <ac:spMk id="49" creationId="{A188E3E6-861E-C093-C670-32AC970C95D5}"/>
          </ac:spMkLst>
        </pc:spChg>
        <pc:spChg chg="add mod ord">
          <ac:chgData name="Alison Trew" userId="501ad152-89bb-4882-ac72-f31826cb2e78" providerId="ADAL" clId="{229AA971-A748-44A5-B371-93875884484E}" dt="2026-08-07T13:40:43.997" v="131" actId="2085"/>
          <ac:spMkLst>
            <pc:docMk/>
            <pc:sldMk cId="576027820" sldId="257"/>
            <ac:spMk id="51" creationId="{DAB48372-7F62-81CF-C314-D11CBFBEA5F1}"/>
          </ac:spMkLst>
        </pc:spChg>
        <pc:spChg chg="add mod">
          <ac:chgData name="Alison Trew" userId="501ad152-89bb-4882-ac72-f31826cb2e78" providerId="ADAL" clId="{229AA971-A748-44A5-B371-93875884484E}" dt="2026-08-07T13:41:43.210" v="137" actId="1076"/>
          <ac:spMkLst>
            <pc:docMk/>
            <pc:sldMk cId="576027820" sldId="257"/>
            <ac:spMk id="53" creationId="{B19C42EB-C425-2773-4F3A-546A268CE041}"/>
          </ac:spMkLst>
        </pc:spChg>
        <pc:spChg chg="add del">
          <ac:chgData name="Alison Trew" userId="501ad152-89bb-4882-ac72-f31826cb2e78" providerId="ADAL" clId="{229AA971-A748-44A5-B371-93875884484E}" dt="2026-08-07T13:40:32.290" v="130" actId="478"/>
          <ac:spMkLst>
            <pc:docMk/>
            <pc:sldMk cId="576027820" sldId="257"/>
            <ac:spMk id="55" creationId="{70E7B391-AFCF-EB69-BF94-D8990D235122}"/>
          </ac:spMkLst>
        </pc:spChg>
        <pc:spChg chg="add mod">
          <ac:chgData name="Alison Trew" userId="501ad152-89bb-4882-ac72-f31826cb2e78" providerId="ADAL" clId="{229AA971-A748-44A5-B371-93875884484E}" dt="2026-08-07T13:43:34.136" v="149" actId="1076"/>
          <ac:spMkLst>
            <pc:docMk/>
            <pc:sldMk cId="576027820" sldId="257"/>
            <ac:spMk id="57" creationId="{20F87C06-4C5C-35AB-132B-AB1263479570}"/>
          </ac:spMkLst>
        </pc:spChg>
        <pc:spChg chg="add mod">
          <ac:chgData name="Alison Trew" userId="501ad152-89bb-4882-ac72-f31826cb2e78" providerId="ADAL" clId="{229AA971-A748-44A5-B371-93875884484E}" dt="2026-08-07T13:43:10.983" v="146" actId="207"/>
          <ac:spMkLst>
            <pc:docMk/>
            <pc:sldMk cId="576027820" sldId="257"/>
            <ac:spMk id="58" creationId="{25A8FFC2-C784-5F34-C0A7-936DEEB496D5}"/>
          </ac:spMkLst>
        </pc:spChg>
        <pc:spChg chg="add">
          <ac:chgData name="Alison Trew" userId="501ad152-89bb-4882-ac72-f31826cb2e78" providerId="ADAL" clId="{229AA971-A748-44A5-B371-93875884484E}" dt="2026-08-07T13:43:56.809" v="150" actId="22"/>
          <ac:spMkLst>
            <pc:docMk/>
            <pc:sldMk cId="576027820" sldId="257"/>
            <ac:spMk id="60" creationId="{9408CDEF-F40A-2B8D-DE5C-465D0B2683F1}"/>
          </ac:spMkLst>
        </pc:spChg>
        <pc:spChg chg="add">
          <ac:chgData name="Alison Trew" userId="501ad152-89bb-4882-ac72-f31826cb2e78" providerId="ADAL" clId="{229AA971-A748-44A5-B371-93875884484E}" dt="2026-08-07T13:48:13.689" v="198" actId="22"/>
          <ac:spMkLst>
            <pc:docMk/>
            <pc:sldMk cId="576027820" sldId="257"/>
            <ac:spMk id="62" creationId="{B6643D30-F42B-11BD-C4A3-7A37EB11FF55}"/>
          </ac:spMkLst>
        </pc:spChg>
        <pc:picChg chg="add">
          <ac:chgData name="Alison Trew" userId="501ad152-89bb-4882-ac72-f31826cb2e78" providerId="ADAL" clId="{229AA971-A748-44A5-B371-93875884484E}" dt="2026-08-07T13:35:01.426" v="71" actId="22"/>
          <ac:picMkLst>
            <pc:docMk/>
            <pc:sldMk cId="576027820" sldId="257"/>
            <ac:picMk id="18" creationId="{D01E8A72-B882-2D24-620A-A7FBB10E0A1B}"/>
          </ac:picMkLst>
        </pc:picChg>
        <pc:cxnChg chg="del mod">
          <ac:chgData name="Alison Trew" userId="501ad152-89bb-4882-ac72-f31826cb2e78" providerId="ADAL" clId="{229AA971-A748-44A5-B371-93875884484E}" dt="2026-08-07T13:39:17.926" v="109" actId="478"/>
          <ac:cxnSpMkLst>
            <pc:docMk/>
            <pc:sldMk cId="576027820" sldId="257"/>
            <ac:cxnSpMk id="10" creationId="{4B419FFE-2E2A-3E36-8B1A-29F1E97E84DD}"/>
          </ac:cxnSpMkLst>
        </pc:cxnChg>
        <pc:cxnChg chg="del">
          <ac:chgData name="Alison Trew" userId="501ad152-89bb-4882-ac72-f31826cb2e78" providerId="ADAL" clId="{229AA971-A748-44A5-B371-93875884484E}" dt="2026-08-07T13:39:22.563" v="111" actId="478"/>
          <ac:cxnSpMkLst>
            <pc:docMk/>
            <pc:sldMk cId="576027820" sldId="257"/>
            <ac:cxnSpMk id="11" creationId="{FEEC2F12-0F97-7CAA-AA15-B48350D73DC4}"/>
          </ac:cxnSpMkLst>
        </pc:cxnChg>
        <pc:cxnChg chg="del">
          <ac:chgData name="Alison Trew" userId="501ad152-89bb-4882-ac72-f31826cb2e78" providerId="ADAL" clId="{229AA971-A748-44A5-B371-93875884484E}" dt="2026-08-07T13:39:20.992" v="110" actId="478"/>
          <ac:cxnSpMkLst>
            <pc:docMk/>
            <pc:sldMk cId="576027820" sldId="257"/>
            <ac:cxnSpMk id="14" creationId="{15E66818-7441-FF0E-378C-5A3F3DEA8EEC}"/>
          </ac:cxnSpMkLst>
        </pc:cxnChg>
        <pc:cxnChg chg="del">
          <ac:chgData name="Alison Trew" userId="501ad152-89bb-4882-ac72-f31826cb2e78" providerId="ADAL" clId="{229AA971-A748-44A5-B371-93875884484E}" dt="2026-08-07T13:39:24.516" v="112" actId="478"/>
          <ac:cxnSpMkLst>
            <pc:docMk/>
            <pc:sldMk cId="576027820" sldId="257"/>
            <ac:cxnSpMk id="15" creationId="{F4B423BF-6768-9415-7043-E7C642482C01}"/>
          </ac:cxnSpMkLst>
        </pc:cxnChg>
      </pc:sldChg>
      <pc:sldChg chg="addSp delSp modSp mod">
        <pc:chgData name="Alison Trew" userId="501ad152-89bb-4882-ac72-f31826cb2e78" providerId="ADAL" clId="{229AA971-A748-44A5-B371-93875884484E}" dt="2026-08-07T13:48:18.589" v="200" actId="22"/>
        <pc:sldMkLst>
          <pc:docMk/>
          <pc:sldMk cId="3110755373" sldId="260"/>
        </pc:sldMkLst>
        <pc:spChg chg="del">
          <ac:chgData name="Alison Trew" userId="501ad152-89bb-4882-ac72-f31826cb2e78" providerId="ADAL" clId="{229AA971-A748-44A5-B371-93875884484E}" dt="2026-08-07T13:48:16.848" v="199" actId="478"/>
          <ac:spMkLst>
            <pc:docMk/>
            <pc:sldMk cId="3110755373" sldId="260"/>
            <ac:spMk id="3" creationId="{A2116D43-BC10-292A-0F74-F15A37225E0B}"/>
          </ac:spMkLst>
        </pc:spChg>
        <pc:spChg chg="del">
          <ac:chgData name="Alison Trew" userId="501ad152-89bb-4882-ac72-f31826cb2e78" providerId="ADAL" clId="{229AA971-A748-44A5-B371-93875884484E}" dt="2026-08-07T13:44:34.228" v="156" actId="478"/>
          <ac:spMkLst>
            <pc:docMk/>
            <pc:sldMk cId="3110755373" sldId="260"/>
            <ac:spMk id="4" creationId="{28EAE040-AE1C-265F-C8AC-381D9C2ECF2D}"/>
          </ac:spMkLst>
        </pc:spChg>
        <pc:spChg chg="add">
          <ac:chgData name="Alison Trew" userId="501ad152-89bb-4882-ac72-f31826cb2e78" providerId="ADAL" clId="{229AA971-A748-44A5-B371-93875884484E}" dt="2026-08-07T13:44:28.916" v="155" actId="22"/>
          <ac:spMkLst>
            <pc:docMk/>
            <pc:sldMk cId="3110755373" sldId="260"/>
            <ac:spMk id="7" creationId="{D0E544BE-C676-AFFF-FBEA-15E9E2F4C800}"/>
          </ac:spMkLst>
        </pc:spChg>
        <pc:spChg chg="add">
          <ac:chgData name="Alison Trew" userId="501ad152-89bb-4882-ac72-f31826cb2e78" providerId="ADAL" clId="{229AA971-A748-44A5-B371-93875884484E}" dt="2026-08-07T13:44:40.509" v="157" actId="22"/>
          <ac:spMkLst>
            <pc:docMk/>
            <pc:sldMk cId="3110755373" sldId="260"/>
            <ac:spMk id="9" creationId="{4DEF124A-E453-AF5C-5E6C-26711996D731}"/>
          </ac:spMkLst>
        </pc:spChg>
        <pc:spChg chg="mod">
          <ac:chgData name="Alison Trew" userId="501ad152-89bb-4882-ac72-f31826cb2e78" providerId="ADAL" clId="{229AA971-A748-44A5-B371-93875884484E}" dt="2026-08-07T13:45:51.906" v="167"/>
          <ac:spMkLst>
            <pc:docMk/>
            <pc:sldMk cId="3110755373" sldId="260"/>
            <ac:spMk id="20" creationId="{874F8083-BD53-0114-D9F2-7D94F007E952}"/>
          </ac:spMkLst>
        </pc:spChg>
        <pc:spChg chg="mod">
          <ac:chgData name="Alison Trew" userId="501ad152-89bb-4882-ac72-f31826cb2e78" providerId="ADAL" clId="{229AA971-A748-44A5-B371-93875884484E}" dt="2026-08-07T13:45:40.780" v="164" actId="164"/>
          <ac:spMkLst>
            <pc:docMk/>
            <pc:sldMk cId="3110755373" sldId="260"/>
            <ac:spMk id="26" creationId="{78023E54-234C-CE29-5034-9C4BC118B611}"/>
          </ac:spMkLst>
        </pc:spChg>
        <pc:spChg chg="del">
          <ac:chgData name="Alison Trew" userId="501ad152-89bb-4882-ac72-f31826cb2e78" providerId="ADAL" clId="{229AA971-A748-44A5-B371-93875884484E}" dt="2026-08-07T13:45:45.646" v="166" actId="478"/>
          <ac:spMkLst>
            <pc:docMk/>
            <pc:sldMk cId="3110755373" sldId="260"/>
            <ac:spMk id="27" creationId="{D7D64257-7A1E-41C8-5097-599308FE181A}"/>
          </ac:spMkLst>
        </pc:spChg>
        <pc:spChg chg="del">
          <ac:chgData name="Alison Trew" userId="501ad152-89bb-4882-ac72-f31826cb2e78" providerId="ADAL" clId="{229AA971-A748-44A5-B371-93875884484E}" dt="2026-08-07T13:46:56.227" v="184" actId="478"/>
          <ac:spMkLst>
            <pc:docMk/>
            <pc:sldMk cId="3110755373" sldId="260"/>
            <ac:spMk id="28" creationId="{8E5BD10F-913C-BB83-4BB5-1EF2C72529DA}"/>
          </ac:spMkLst>
        </pc:spChg>
        <pc:spChg chg="del">
          <ac:chgData name="Alison Trew" userId="501ad152-89bb-4882-ac72-f31826cb2e78" providerId="ADAL" clId="{229AA971-A748-44A5-B371-93875884484E}" dt="2026-08-07T13:47:22.674" v="190" actId="478"/>
          <ac:spMkLst>
            <pc:docMk/>
            <pc:sldMk cId="3110755373" sldId="260"/>
            <ac:spMk id="29" creationId="{8EDB4A7C-0124-FF31-CC74-EAFCA8EC306C}"/>
          </ac:spMkLst>
        </pc:spChg>
        <pc:spChg chg="mod">
          <ac:chgData name="Alison Trew" userId="501ad152-89bb-4882-ac72-f31826cb2e78" providerId="ADAL" clId="{229AA971-A748-44A5-B371-93875884484E}" dt="2026-08-07T13:45:53.290" v="168"/>
          <ac:spMkLst>
            <pc:docMk/>
            <pc:sldMk cId="3110755373" sldId="260"/>
            <ac:spMk id="34" creationId="{440DE3EC-6006-D60B-6780-467B4223A609}"/>
          </ac:spMkLst>
        </pc:spChg>
        <pc:spChg chg="mod">
          <ac:chgData name="Alison Trew" userId="501ad152-89bb-4882-ac72-f31826cb2e78" providerId="ADAL" clId="{229AA971-A748-44A5-B371-93875884484E}" dt="2026-08-07T13:45:54.716" v="169"/>
          <ac:spMkLst>
            <pc:docMk/>
            <pc:sldMk cId="3110755373" sldId="260"/>
            <ac:spMk id="40" creationId="{10F87617-4492-FFFE-D2B7-7E8E947653AF}"/>
          </ac:spMkLst>
        </pc:spChg>
        <pc:spChg chg="add">
          <ac:chgData name="Alison Trew" userId="501ad152-89bb-4882-ac72-f31826cb2e78" providerId="ADAL" clId="{229AA971-A748-44A5-B371-93875884484E}" dt="2026-08-07T13:48:18.589" v="200" actId="22"/>
          <ac:spMkLst>
            <pc:docMk/>
            <pc:sldMk cId="3110755373" sldId="260"/>
            <ac:spMk id="57" creationId="{506095A2-01CA-CCEC-0D80-7C5CA13D4A62}"/>
          </ac:spMkLst>
        </pc:spChg>
        <pc:grpChg chg="add mod">
          <ac:chgData name="Alison Trew" userId="501ad152-89bb-4882-ac72-f31826cb2e78" providerId="ADAL" clId="{229AA971-A748-44A5-B371-93875884484E}" dt="2026-08-07T13:45:40.780" v="164" actId="164"/>
          <ac:grpSpMkLst>
            <pc:docMk/>
            <pc:sldMk cId="3110755373" sldId="260"/>
            <ac:grpSpMk id="12" creationId="{5FE668E7-3965-5A68-936E-36D7092B24FA}"/>
          </ac:grpSpMkLst>
        </pc:grpChg>
        <pc:grpChg chg="add mod">
          <ac:chgData name="Alison Trew" userId="501ad152-89bb-4882-ac72-f31826cb2e78" providerId="ADAL" clId="{229AA971-A748-44A5-B371-93875884484E}" dt="2026-08-07T13:47:38.296" v="194" actId="14100"/>
          <ac:grpSpMkLst>
            <pc:docMk/>
            <pc:sldMk cId="3110755373" sldId="260"/>
            <ac:grpSpMk id="13" creationId="{BBC23F0E-5DB3-40A6-CA1F-9DAF52557A14}"/>
          </ac:grpSpMkLst>
        </pc:grpChg>
        <pc:grpChg chg="mod">
          <ac:chgData name="Alison Trew" userId="501ad152-89bb-4882-ac72-f31826cb2e78" providerId="ADAL" clId="{229AA971-A748-44A5-B371-93875884484E}" dt="2026-08-07T13:45:51.906" v="167"/>
          <ac:grpSpMkLst>
            <pc:docMk/>
            <pc:sldMk cId="3110755373" sldId="260"/>
            <ac:grpSpMk id="24" creationId="{7ECE2B56-1F90-33C8-5DD4-2E6D1F5465F6}"/>
          </ac:grpSpMkLst>
        </pc:grpChg>
        <pc:grpChg chg="add mod">
          <ac:chgData name="Alison Trew" userId="501ad152-89bb-4882-ac72-f31826cb2e78" providerId="ADAL" clId="{229AA971-A748-44A5-B371-93875884484E}" dt="2026-08-07T13:47:00.669" v="185" actId="1076"/>
          <ac:grpSpMkLst>
            <pc:docMk/>
            <pc:sldMk cId="3110755373" sldId="260"/>
            <ac:grpSpMk id="33" creationId="{8CA5F182-57E5-BFC8-E0DA-7561465786E0}"/>
          </ac:grpSpMkLst>
        </pc:grpChg>
        <pc:grpChg chg="mod">
          <ac:chgData name="Alison Trew" userId="501ad152-89bb-4882-ac72-f31826cb2e78" providerId="ADAL" clId="{229AA971-A748-44A5-B371-93875884484E}" dt="2026-08-07T13:45:53.290" v="168"/>
          <ac:grpSpMkLst>
            <pc:docMk/>
            <pc:sldMk cId="3110755373" sldId="260"/>
            <ac:grpSpMk id="35" creationId="{B70B444B-2481-A866-3AB3-E13D0C949A3B}"/>
          </ac:grpSpMkLst>
        </pc:grpChg>
        <pc:grpChg chg="add mod">
          <ac:chgData name="Alison Trew" userId="501ad152-89bb-4882-ac72-f31826cb2e78" providerId="ADAL" clId="{229AA971-A748-44A5-B371-93875884484E}" dt="2026-08-07T13:46:23.217" v="176" actId="14100"/>
          <ac:grpSpMkLst>
            <pc:docMk/>
            <pc:sldMk cId="3110755373" sldId="260"/>
            <ac:grpSpMk id="39" creationId="{DDB235FE-7359-3F59-CCE8-3293103D9E90}"/>
          </ac:grpSpMkLst>
        </pc:grpChg>
        <pc:grpChg chg="mod">
          <ac:chgData name="Alison Trew" userId="501ad152-89bb-4882-ac72-f31826cb2e78" providerId="ADAL" clId="{229AA971-A748-44A5-B371-93875884484E}" dt="2026-08-07T13:45:40.780" v="164" actId="164"/>
          <ac:grpSpMkLst>
            <pc:docMk/>
            <pc:sldMk cId="3110755373" sldId="260"/>
            <ac:grpSpMk id="41" creationId="{AD04EBAA-AA59-462A-DC3F-F0991F220E42}"/>
          </ac:grpSpMkLst>
        </pc:grpChg>
        <pc:grpChg chg="del">
          <ac:chgData name="Alison Trew" userId="501ad152-89bb-4882-ac72-f31826cb2e78" providerId="ADAL" clId="{229AA971-A748-44A5-B371-93875884484E}" dt="2026-08-07T13:45:44.713" v="165" actId="478"/>
          <ac:grpSpMkLst>
            <pc:docMk/>
            <pc:sldMk cId="3110755373" sldId="260"/>
            <ac:grpSpMk id="42" creationId="{F5728996-1DF4-2BBB-1301-7B788B2C473A}"/>
          </ac:grpSpMkLst>
        </pc:grpChg>
        <pc:grpChg chg="del">
          <ac:chgData name="Alison Trew" userId="501ad152-89bb-4882-ac72-f31826cb2e78" providerId="ADAL" clId="{229AA971-A748-44A5-B371-93875884484E}" dt="2026-08-07T13:46:49.454" v="181" actId="478"/>
          <ac:grpSpMkLst>
            <pc:docMk/>
            <pc:sldMk cId="3110755373" sldId="260"/>
            <ac:grpSpMk id="45" creationId="{93AF13D4-494C-8CB0-579E-EEA8A62D7AC9}"/>
          </ac:grpSpMkLst>
        </pc:grpChg>
        <pc:grpChg chg="del">
          <ac:chgData name="Alison Trew" userId="501ad152-89bb-4882-ac72-f31826cb2e78" providerId="ADAL" clId="{229AA971-A748-44A5-B371-93875884484E}" dt="2026-08-07T13:47:20.810" v="189" actId="478"/>
          <ac:grpSpMkLst>
            <pc:docMk/>
            <pc:sldMk cId="3110755373" sldId="260"/>
            <ac:grpSpMk id="48" creationId="{2A8F130C-C511-DD33-2BD6-C5D77EDAFF38}"/>
          </ac:grpSpMkLst>
        </pc:grpChg>
        <pc:grpChg chg="mod">
          <ac:chgData name="Alison Trew" userId="501ad152-89bb-4882-ac72-f31826cb2e78" providerId="ADAL" clId="{229AA971-A748-44A5-B371-93875884484E}" dt="2026-08-07T13:45:54.716" v="169"/>
          <ac:grpSpMkLst>
            <pc:docMk/>
            <pc:sldMk cId="3110755373" sldId="260"/>
            <ac:grpSpMk id="51" creationId="{2A524563-1A77-928C-C118-20E5E12BF39F}"/>
          </ac:grpSpMkLst>
        </pc:grpChg>
        <pc:picChg chg="add">
          <ac:chgData name="Alison Trew" userId="501ad152-89bb-4882-ac72-f31826cb2e78" providerId="ADAL" clId="{229AA971-A748-44A5-B371-93875884484E}" dt="2026-08-07T13:35:04.689" v="72" actId="22"/>
          <ac:picMkLst>
            <pc:docMk/>
            <pc:sldMk cId="3110755373" sldId="260"/>
            <ac:picMk id="5" creationId="{EE364812-E419-FCDC-0AE2-8AD0B83265BC}"/>
          </ac:picMkLst>
        </pc:picChg>
        <pc:cxnChg chg="del">
          <ac:chgData name="Alison Trew" userId="501ad152-89bb-4882-ac72-f31826cb2e78" providerId="ADAL" clId="{229AA971-A748-44A5-B371-93875884484E}" dt="2026-08-07T13:44:18.035" v="152" actId="478"/>
          <ac:cxnSpMkLst>
            <pc:docMk/>
            <pc:sldMk cId="3110755373" sldId="260"/>
            <ac:cxnSpMk id="10" creationId="{4B419FFE-2E2A-3E36-8B1A-29F1E97E84DD}"/>
          </ac:cxnSpMkLst>
        </pc:cxnChg>
        <pc:cxnChg chg="del">
          <ac:chgData name="Alison Trew" userId="501ad152-89bb-4882-ac72-f31826cb2e78" providerId="ADAL" clId="{229AA971-A748-44A5-B371-93875884484E}" dt="2026-08-07T13:44:21.170" v="154" actId="478"/>
          <ac:cxnSpMkLst>
            <pc:docMk/>
            <pc:sldMk cId="3110755373" sldId="260"/>
            <ac:cxnSpMk id="11" creationId="{FEEC2F12-0F97-7CAA-AA15-B48350D73DC4}"/>
          </ac:cxnSpMkLst>
        </pc:cxnChg>
        <pc:cxnChg chg="del">
          <ac:chgData name="Alison Trew" userId="501ad152-89bb-4882-ac72-f31826cb2e78" providerId="ADAL" clId="{229AA971-A748-44A5-B371-93875884484E}" dt="2026-08-07T13:44:16.801" v="151" actId="478"/>
          <ac:cxnSpMkLst>
            <pc:docMk/>
            <pc:sldMk cId="3110755373" sldId="260"/>
            <ac:cxnSpMk id="14" creationId="{15E66818-7441-FF0E-378C-5A3F3DEA8EEC}"/>
          </ac:cxnSpMkLst>
        </pc:cxnChg>
        <pc:cxnChg chg="del">
          <ac:chgData name="Alison Trew" userId="501ad152-89bb-4882-ac72-f31826cb2e78" providerId="ADAL" clId="{229AA971-A748-44A5-B371-93875884484E}" dt="2026-08-07T13:44:19.707" v="153" actId="478"/>
          <ac:cxnSpMkLst>
            <pc:docMk/>
            <pc:sldMk cId="3110755373" sldId="260"/>
            <ac:cxnSpMk id="15" creationId="{F4B423BF-6768-9415-7043-E7C642482C01}"/>
          </ac:cxnSpMkLst>
        </pc:cxnChg>
        <pc:cxnChg chg="mod">
          <ac:chgData name="Alison Trew" userId="501ad152-89bb-4882-ac72-f31826cb2e78" providerId="ADAL" clId="{229AA971-A748-44A5-B371-93875884484E}" dt="2026-08-07T13:45:02.930" v="159" actId="692"/>
          <ac:cxnSpMkLst>
            <pc:docMk/>
            <pc:sldMk cId="3110755373" sldId="260"/>
            <ac:cxnSpMk id="17" creationId="{26150D08-2B66-C8EC-AC53-28EED8E95811}"/>
          </ac:cxnSpMkLst>
        </pc:cxnChg>
        <pc:cxnChg chg="mod">
          <ac:chgData name="Alison Trew" userId="501ad152-89bb-4882-ac72-f31826cb2e78" providerId="ADAL" clId="{229AA971-A748-44A5-B371-93875884484E}" dt="2026-08-07T13:46:47.002" v="180" actId="692"/>
          <ac:cxnSpMkLst>
            <pc:docMk/>
            <pc:sldMk cId="3110755373" sldId="260"/>
            <ac:cxnSpMk id="18" creationId="{E57914AB-F5D8-35E0-393B-03EA1121E5CB}"/>
          </ac:cxnSpMkLst>
        </pc:cxnChg>
        <pc:cxnChg chg="mod">
          <ac:chgData name="Alison Trew" userId="501ad152-89bb-4882-ac72-f31826cb2e78" providerId="ADAL" clId="{229AA971-A748-44A5-B371-93875884484E}" dt="2026-08-07T13:46:29.284" v="177" actId="692"/>
          <ac:cxnSpMkLst>
            <pc:docMk/>
            <pc:sldMk cId="3110755373" sldId="260"/>
            <ac:cxnSpMk id="19" creationId="{3237D8B8-84C0-E250-D1BE-61A50DC5DE18}"/>
          </ac:cxnSpMkLst>
        </pc:cxnChg>
        <pc:cxnChg chg="mod">
          <ac:chgData name="Alison Trew" userId="501ad152-89bb-4882-ac72-f31826cb2e78" providerId="ADAL" clId="{229AA971-A748-44A5-B371-93875884484E}" dt="2026-08-07T13:45:51.906" v="167"/>
          <ac:cxnSpMkLst>
            <pc:docMk/>
            <pc:sldMk cId="3110755373" sldId="260"/>
            <ac:cxnSpMk id="25" creationId="{024B0292-F1E8-7A89-6EB8-CEC7054E98FF}"/>
          </ac:cxnSpMkLst>
        </pc:cxnChg>
        <pc:cxnChg chg="mod">
          <ac:chgData name="Alison Trew" userId="501ad152-89bb-4882-ac72-f31826cb2e78" providerId="ADAL" clId="{229AA971-A748-44A5-B371-93875884484E}" dt="2026-08-07T13:47:45.689" v="195" actId="1076"/>
          <ac:cxnSpMkLst>
            <pc:docMk/>
            <pc:sldMk cId="3110755373" sldId="260"/>
            <ac:cxnSpMk id="30" creationId="{44CF22C7-ABCC-28D2-3D45-8D2BDC04EA2F}"/>
          </ac:cxnSpMkLst>
        </pc:cxnChg>
        <pc:cxnChg chg="mod">
          <ac:chgData name="Alison Trew" userId="501ad152-89bb-4882-ac72-f31826cb2e78" providerId="ADAL" clId="{229AA971-A748-44A5-B371-93875884484E}" dt="2026-08-07T13:45:51.906" v="167"/>
          <ac:cxnSpMkLst>
            <pc:docMk/>
            <pc:sldMk cId="3110755373" sldId="260"/>
            <ac:cxnSpMk id="31" creationId="{9F889718-AFB1-CEA0-E8E9-629CFA014EB1}"/>
          </ac:cxnSpMkLst>
        </pc:cxnChg>
        <pc:cxnChg chg="mod">
          <ac:chgData name="Alison Trew" userId="501ad152-89bb-4882-ac72-f31826cb2e78" providerId="ADAL" clId="{229AA971-A748-44A5-B371-93875884484E}" dt="2026-08-07T13:45:28.528" v="163" actId="692"/>
          <ac:cxnSpMkLst>
            <pc:docMk/>
            <pc:sldMk cId="3110755373" sldId="260"/>
            <ac:cxnSpMk id="32" creationId="{C5B86395-CA0B-9844-C5F9-E658ABB1709A}"/>
          </ac:cxnSpMkLst>
        </pc:cxnChg>
        <pc:cxnChg chg="mod">
          <ac:chgData name="Alison Trew" userId="501ad152-89bb-4882-ac72-f31826cb2e78" providerId="ADAL" clId="{229AA971-A748-44A5-B371-93875884484E}" dt="2026-08-07T13:45:53.290" v="168"/>
          <ac:cxnSpMkLst>
            <pc:docMk/>
            <pc:sldMk cId="3110755373" sldId="260"/>
            <ac:cxnSpMk id="36" creationId="{58F8E0D2-185C-B9E9-61AE-BA46752AC05F}"/>
          </ac:cxnSpMkLst>
        </pc:cxnChg>
        <pc:cxnChg chg="mod">
          <ac:chgData name="Alison Trew" userId="501ad152-89bb-4882-ac72-f31826cb2e78" providerId="ADAL" clId="{229AA971-A748-44A5-B371-93875884484E}" dt="2026-08-07T13:45:28.528" v="163" actId="692"/>
          <ac:cxnSpMkLst>
            <pc:docMk/>
            <pc:sldMk cId="3110755373" sldId="260"/>
            <ac:cxnSpMk id="37" creationId="{D48B9DB9-5F3E-7205-D177-5B77DC0EDA58}"/>
          </ac:cxnSpMkLst>
        </pc:cxnChg>
        <pc:cxnChg chg="mod">
          <ac:chgData name="Alison Trew" userId="501ad152-89bb-4882-ac72-f31826cb2e78" providerId="ADAL" clId="{229AA971-A748-44A5-B371-93875884484E}" dt="2026-08-07T13:45:53.290" v="168"/>
          <ac:cxnSpMkLst>
            <pc:docMk/>
            <pc:sldMk cId="3110755373" sldId="260"/>
            <ac:cxnSpMk id="38" creationId="{DF018F85-AF02-93D8-697C-525CA526886D}"/>
          </ac:cxnSpMkLst>
        </pc:cxnChg>
        <pc:cxnChg chg="mod">
          <ac:chgData name="Alison Trew" userId="501ad152-89bb-4882-ac72-f31826cb2e78" providerId="ADAL" clId="{229AA971-A748-44A5-B371-93875884484E}" dt="2026-08-07T13:45:54.716" v="169"/>
          <ac:cxnSpMkLst>
            <pc:docMk/>
            <pc:sldMk cId="3110755373" sldId="260"/>
            <ac:cxnSpMk id="52" creationId="{E175F532-8F4C-E9C1-F938-D7644CDCD15B}"/>
          </ac:cxnSpMkLst>
        </pc:cxnChg>
        <pc:cxnChg chg="mod">
          <ac:chgData name="Alison Trew" userId="501ad152-89bb-4882-ac72-f31826cb2e78" providerId="ADAL" clId="{229AA971-A748-44A5-B371-93875884484E}" dt="2026-08-07T13:45:54.716" v="169"/>
          <ac:cxnSpMkLst>
            <pc:docMk/>
            <pc:sldMk cId="3110755373" sldId="260"/>
            <ac:cxnSpMk id="53" creationId="{8FE2587E-D84F-0C16-568A-8C9D95EBE05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7087E1A-9D6F-4524-B18E-7146916A1292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146BD1C7-D0BD-4FE3-8DD9-FC83D884F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38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can just use corners or add to the rest of the frame</a:t>
            </a:r>
          </a:p>
          <a:p>
            <a:r>
              <a:rPr lang="en-GB" dirty="0"/>
              <a:t>Adding symbols works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BD1C7-D0BD-4FE3-8DD9-FC83D884F7E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02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can just use corners or add to the rest of the frame</a:t>
            </a:r>
          </a:p>
          <a:p>
            <a:r>
              <a:rPr lang="en-GB" dirty="0"/>
              <a:t>Adding symbols works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BD1C7-D0BD-4FE3-8DD9-FC83D884F7E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0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can just use corners or add to the rest of the frame</a:t>
            </a:r>
          </a:p>
          <a:p>
            <a:r>
              <a:rPr lang="en-GB" dirty="0"/>
              <a:t>Adding symbols works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BD1C7-D0BD-4FE3-8DD9-FC83D884F7E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75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35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586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711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79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91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8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7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77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81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6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545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14AD55-A610-42F1-8CB9-80534780D558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1DF28F-BFEA-4317-8AB8-3979516DC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79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AE040-AE1C-265F-C8AC-381D9C2ECF2D}"/>
              </a:ext>
            </a:extLst>
          </p:cNvPr>
          <p:cNvSpPr/>
          <p:nvPr/>
        </p:nvSpPr>
        <p:spPr>
          <a:xfrm>
            <a:off x="310896" y="338328"/>
            <a:ext cx="8540496" cy="6048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139267-D4F5-1D95-CABC-23A3E801ADB5}"/>
              </a:ext>
            </a:extLst>
          </p:cNvPr>
          <p:cNvSpPr/>
          <p:nvPr/>
        </p:nvSpPr>
        <p:spPr>
          <a:xfrm>
            <a:off x="310896" y="338328"/>
            <a:ext cx="1947672" cy="1755648"/>
          </a:xfrm>
          <a:prstGeom prst="rect">
            <a:avLst/>
          </a:prstGeom>
          <a:solidFill>
            <a:srgbClr val="FFE1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5E2565-7D08-B3E9-8FF3-6E3EC486A268}"/>
              </a:ext>
            </a:extLst>
          </p:cNvPr>
          <p:cNvSpPr/>
          <p:nvPr/>
        </p:nvSpPr>
        <p:spPr>
          <a:xfrm>
            <a:off x="310896" y="4630681"/>
            <a:ext cx="1947672" cy="1755648"/>
          </a:xfrm>
          <a:prstGeom prst="rect">
            <a:avLst/>
          </a:prstGeom>
          <a:solidFill>
            <a:srgbClr val="FFE1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A7BDFF-E91E-A5CD-3796-8006D53E94C8}"/>
              </a:ext>
            </a:extLst>
          </p:cNvPr>
          <p:cNvSpPr/>
          <p:nvPr/>
        </p:nvSpPr>
        <p:spPr>
          <a:xfrm>
            <a:off x="6911339" y="338328"/>
            <a:ext cx="1935099" cy="1755648"/>
          </a:xfrm>
          <a:prstGeom prst="rect">
            <a:avLst/>
          </a:prstGeom>
          <a:solidFill>
            <a:srgbClr val="FFE1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E8FAF3-38A6-6172-57FC-6827C89AE634}"/>
              </a:ext>
            </a:extLst>
          </p:cNvPr>
          <p:cNvSpPr/>
          <p:nvPr/>
        </p:nvSpPr>
        <p:spPr>
          <a:xfrm>
            <a:off x="6916292" y="4630680"/>
            <a:ext cx="1935099" cy="1755648"/>
          </a:xfrm>
          <a:prstGeom prst="rect">
            <a:avLst/>
          </a:prstGeom>
          <a:solidFill>
            <a:srgbClr val="FFE1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B419FFE-2E2A-3E36-8B1A-29F1E97E84DD}"/>
              </a:ext>
            </a:extLst>
          </p:cNvPr>
          <p:cNvCxnSpPr/>
          <p:nvPr/>
        </p:nvCxnSpPr>
        <p:spPr>
          <a:xfrm>
            <a:off x="2258568" y="2093976"/>
            <a:ext cx="46451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EC2F12-0F97-7CAA-AA15-B48350D73DC4}"/>
              </a:ext>
            </a:extLst>
          </p:cNvPr>
          <p:cNvCxnSpPr>
            <a:cxnSpLocks/>
          </p:cNvCxnSpPr>
          <p:nvPr/>
        </p:nvCxnSpPr>
        <p:spPr>
          <a:xfrm>
            <a:off x="2240278" y="4630680"/>
            <a:ext cx="46760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E66818-7441-FF0E-378C-5A3F3DEA8EEC}"/>
              </a:ext>
            </a:extLst>
          </p:cNvPr>
          <p:cNvCxnSpPr/>
          <p:nvPr/>
        </p:nvCxnSpPr>
        <p:spPr>
          <a:xfrm>
            <a:off x="2258568" y="2093976"/>
            <a:ext cx="0" cy="27706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B423BF-6768-9415-7043-E7C642482C01}"/>
              </a:ext>
            </a:extLst>
          </p:cNvPr>
          <p:cNvCxnSpPr>
            <a:cxnSpLocks/>
          </p:cNvCxnSpPr>
          <p:nvPr/>
        </p:nvCxnSpPr>
        <p:spPr>
          <a:xfrm>
            <a:off x="6916294" y="2093976"/>
            <a:ext cx="0" cy="25367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68C99F0-7AD3-092A-6562-807F70317409}"/>
              </a:ext>
            </a:extLst>
          </p:cNvPr>
          <p:cNvSpPr txBox="1"/>
          <p:nvPr/>
        </p:nvSpPr>
        <p:spPr>
          <a:xfrm>
            <a:off x="470916" y="495389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1.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1536D8A-E369-B28F-F9FB-90AFC9607797}"/>
              </a:ext>
            </a:extLst>
          </p:cNvPr>
          <p:cNvCxnSpPr/>
          <p:nvPr/>
        </p:nvCxnSpPr>
        <p:spPr>
          <a:xfrm>
            <a:off x="1024128" y="1901952"/>
            <a:ext cx="1115568" cy="0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0D91635-F5B5-CF91-4938-DDA102005E1D}"/>
              </a:ext>
            </a:extLst>
          </p:cNvPr>
          <p:cNvCxnSpPr>
            <a:cxnSpLocks/>
          </p:cNvCxnSpPr>
          <p:nvPr/>
        </p:nvCxnSpPr>
        <p:spPr>
          <a:xfrm>
            <a:off x="8728329" y="1224646"/>
            <a:ext cx="0" cy="801624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1BDFEAF-787A-67C7-CD77-396EB58A9E44}"/>
              </a:ext>
            </a:extLst>
          </p:cNvPr>
          <p:cNvSpPr txBox="1"/>
          <p:nvPr/>
        </p:nvSpPr>
        <p:spPr>
          <a:xfrm>
            <a:off x="7056120" y="518292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2.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A62736-906A-3C0C-D9A9-B23CBE96F607}"/>
              </a:ext>
            </a:extLst>
          </p:cNvPr>
          <p:cNvSpPr txBox="1"/>
          <p:nvPr/>
        </p:nvSpPr>
        <p:spPr>
          <a:xfrm>
            <a:off x="7056120" y="4773512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3.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67D1C3-0B78-3CD2-9AA3-C868C07DED65}"/>
              </a:ext>
            </a:extLst>
          </p:cNvPr>
          <p:cNvSpPr txBox="1"/>
          <p:nvPr/>
        </p:nvSpPr>
        <p:spPr>
          <a:xfrm>
            <a:off x="470916" y="4784964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4.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C8504DE-A386-021A-03B9-3287A9649761}"/>
              </a:ext>
            </a:extLst>
          </p:cNvPr>
          <p:cNvCxnSpPr>
            <a:cxnSpLocks/>
          </p:cNvCxnSpPr>
          <p:nvPr/>
        </p:nvCxnSpPr>
        <p:spPr>
          <a:xfrm flipH="1">
            <a:off x="7073265" y="6186678"/>
            <a:ext cx="835152" cy="0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8023E54-234C-CE29-5034-9C4BC118B611}"/>
              </a:ext>
            </a:extLst>
          </p:cNvPr>
          <p:cNvSpPr/>
          <p:nvPr/>
        </p:nvSpPr>
        <p:spPr>
          <a:xfrm>
            <a:off x="469772" y="175136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D64257-7A1E-41C8-5097-599308FE181A}"/>
              </a:ext>
            </a:extLst>
          </p:cNvPr>
          <p:cNvSpPr/>
          <p:nvPr/>
        </p:nvSpPr>
        <p:spPr>
          <a:xfrm>
            <a:off x="7073265" y="175136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E5BD10F-913C-BB83-4BB5-1EF2C72529DA}"/>
              </a:ext>
            </a:extLst>
          </p:cNvPr>
          <p:cNvSpPr/>
          <p:nvPr/>
        </p:nvSpPr>
        <p:spPr>
          <a:xfrm>
            <a:off x="8347521" y="604922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DB4A7C-0124-FF31-CC74-EAFCA8EC306C}"/>
              </a:ext>
            </a:extLst>
          </p:cNvPr>
          <p:cNvSpPr/>
          <p:nvPr/>
        </p:nvSpPr>
        <p:spPr>
          <a:xfrm>
            <a:off x="470916" y="604922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C518F6-6219-3072-F1E9-28A1400AA28F}"/>
              </a:ext>
            </a:extLst>
          </p:cNvPr>
          <p:cNvSpPr txBox="1"/>
          <p:nvPr/>
        </p:nvSpPr>
        <p:spPr>
          <a:xfrm>
            <a:off x="242362" y="6454062"/>
            <a:ext cx="40324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PSTT 2026. All rights reserved.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D0A28D-4C35-4C5A-5840-4ADF25316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940" y="6427343"/>
            <a:ext cx="971162" cy="43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4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DAB48372-7F62-81CF-C314-D11CBFBEA5F1}"/>
              </a:ext>
            </a:extLst>
          </p:cNvPr>
          <p:cNvSpPr/>
          <p:nvPr/>
        </p:nvSpPr>
        <p:spPr>
          <a:xfrm>
            <a:off x="310896" y="4630681"/>
            <a:ext cx="1947672" cy="1755648"/>
          </a:xfrm>
          <a:prstGeom prst="rect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188E3E6-861E-C093-C670-32AC970C95D5}"/>
              </a:ext>
            </a:extLst>
          </p:cNvPr>
          <p:cNvSpPr/>
          <p:nvPr/>
        </p:nvSpPr>
        <p:spPr>
          <a:xfrm>
            <a:off x="6916292" y="4630680"/>
            <a:ext cx="1935099" cy="1755648"/>
          </a:xfrm>
          <a:prstGeom prst="rect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A6F9FC7-3EC2-12FD-3828-6D7694A689A1}"/>
              </a:ext>
            </a:extLst>
          </p:cNvPr>
          <p:cNvSpPr/>
          <p:nvPr/>
        </p:nvSpPr>
        <p:spPr>
          <a:xfrm>
            <a:off x="6911339" y="338328"/>
            <a:ext cx="1935099" cy="1755648"/>
          </a:xfrm>
          <a:prstGeom prst="rect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C06D03B-2E2F-F102-85E6-BF6742BB6598}"/>
              </a:ext>
            </a:extLst>
          </p:cNvPr>
          <p:cNvSpPr/>
          <p:nvPr/>
        </p:nvSpPr>
        <p:spPr>
          <a:xfrm>
            <a:off x="310896" y="338328"/>
            <a:ext cx="1947672" cy="1755648"/>
          </a:xfrm>
          <a:prstGeom prst="rect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1C025F8C-0540-79B5-BE67-05180D1ED414}"/>
              </a:ext>
            </a:extLst>
          </p:cNvPr>
          <p:cNvSpPr/>
          <p:nvPr/>
        </p:nvSpPr>
        <p:spPr>
          <a:xfrm rot="5400000">
            <a:off x="1649604" y="924420"/>
            <a:ext cx="1755649" cy="583463"/>
          </a:xfrm>
          <a:prstGeom prst="triangle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AD19528-4D5D-D71E-73AF-8B6401502EB4}"/>
              </a:ext>
            </a:extLst>
          </p:cNvPr>
          <p:cNvSpPr/>
          <p:nvPr/>
        </p:nvSpPr>
        <p:spPr>
          <a:xfrm rot="10800000">
            <a:off x="6923319" y="2093976"/>
            <a:ext cx="1909783" cy="583463"/>
          </a:xfrm>
          <a:prstGeom prst="triangle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01E8A72-B882-2D24-620A-A7FBB10E0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940" y="6427343"/>
            <a:ext cx="971162" cy="4306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FD4F012-ED4B-B3C7-ADB9-C4088A5802D2}"/>
              </a:ext>
            </a:extLst>
          </p:cNvPr>
          <p:cNvSpPr/>
          <p:nvPr/>
        </p:nvSpPr>
        <p:spPr>
          <a:xfrm>
            <a:off x="329184" y="338328"/>
            <a:ext cx="8540496" cy="6048000"/>
          </a:xfrm>
          <a:prstGeom prst="rect">
            <a:avLst/>
          </a:prstGeom>
          <a:noFill/>
          <a:ln>
            <a:solidFill>
              <a:srgbClr val="3C3C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B4B18B-DC68-D627-2CEA-B9450E6E654A}"/>
              </a:ext>
            </a:extLst>
          </p:cNvPr>
          <p:cNvSpPr txBox="1"/>
          <p:nvPr/>
        </p:nvSpPr>
        <p:spPr>
          <a:xfrm>
            <a:off x="470916" y="495389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1.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A59820-BC32-BA8A-EFA8-E7206F0BC06D}"/>
              </a:ext>
            </a:extLst>
          </p:cNvPr>
          <p:cNvSpPr txBox="1"/>
          <p:nvPr/>
        </p:nvSpPr>
        <p:spPr>
          <a:xfrm>
            <a:off x="7056120" y="518292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2.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11A883-1904-F85E-7486-6DED25C6792A}"/>
              </a:ext>
            </a:extLst>
          </p:cNvPr>
          <p:cNvSpPr txBox="1"/>
          <p:nvPr/>
        </p:nvSpPr>
        <p:spPr>
          <a:xfrm>
            <a:off x="7056120" y="4773512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3.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219E3C-71CA-F15F-D6DE-9CF004FCA9B6}"/>
              </a:ext>
            </a:extLst>
          </p:cNvPr>
          <p:cNvSpPr txBox="1"/>
          <p:nvPr/>
        </p:nvSpPr>
        <p:spPr>
          <a:xfrm>
            <a:off x="470916" y="4784964"/>
            <a:ext cx="162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C3C3C"/>
                </a:solidFill>
              </a:rPr>
              <a:t>4.</a:t>
            </a: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  <a:p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9DE6C8F-3D47-E1F7-1D10-9702B1FFFAE3}"/>
              </a:ext>
            </a:extLst>
          </p:cNvPr>
          <p:cNvSpPr/>
          <p:nvPr/>
        </p:nvSpPr>
        <p:spPr>
          <a:xfrm>
            <a:off x="469772" y="175136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450422B-541D-FC5A-9353-ABA94BA9189E}"/>
              </a:ext>
            </a:extLst>
          </p:cNvPr>
          <p:cNvSpPr/>
          <p:nvPr/>
        </p:nvSpPr>
        <p:spPr>
          <a:xfrm>
            <a:off x="8347521" y="604922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0D26631-06F7-FA81-389E-1FE6D829ABE8}"/>
              </a:ext>
            </a:extLst>
          </p:cNvPr>
          <p:cNvSpPr/>
          <p:nvPr/>
        </p:nvSpPr>
        <p:spPr>
          <a:xfrm>
            <a:off x="470916" y="604922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B19C42EB-C425-2773-4F3A-546A268CE041}"/>
              </a:ext>
            </a:extLst>
          </p:cNvPr>
          <p:cNvSpPr/>
          <p:nvPr/>
        </p:nvSpPr>
        <p:spPr>
          <a:xfrm rot="16200000">
            <a:off x="5768354" y="5216772"/>
            <a:ext cx="1755649" cy="583463"/>
          </a:xfrm>
          <a:prstGeom prst="triangle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20F87C06-4C5C-35AB-132B-AB1263479570}"/>
              </a:ext>
            </a:extLst>
          </p:cNvPr>
          <p:cNvSpPr/>
          <p:nvPr/>
        </p:nvSpPr>
        <p:spPr>
          <a:xfrm>
            <a:off x="329184" y="4047212"/>
            <a:ext cx="1965960" cy="583463"/>
          </a:xfrm>
          <a:prstGeom prst="triangle">
            <a:avLst/>
          </a:prstGeom>
          <a:solidFill>
            <a:srgbClr val="FFE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5A8FFC2-C784-5F34-C0A7-936DEEB496D5}"/>
              </a:ext>
            </a:extLst>
          </p:cNvPr>
          <p:cNvSpPr/>
          <p:nvPr/>
        </p:nvSpPr>
        <p:spPr>
          <a:xfrm>
            <a:off x="2235697" y="2093976"/>
            <a:ext cx="4687622" cy="2536699"/>
          </a:xfrm>
          <a:prstGeom prst="rect">
            <a:avLst/>
          </a:prstGeom>
          <a:noFill/>
          <a:ln>
            <a:solidFill>
              <a:srgbClr val="3C3C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408CDEF-F40A-2B8D-DE5C-465D0B2683F1}"/>
              </a:ext>
            </a:extLst>
          </p:cNvPr>
          <p:cNvSpPr/>
          <p:nvPr/>
        </p:nvSpPr>
        <p:spPr>
          <a:xfrm>
            <a:off x="7073265" y="1751366"/>
            <a:ext cx="326135" cy="2749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6643D30-F42B-11BD-C4A3-7A37EB11FF55}"/>
              </a:ext>
            </a:extLst>
          </p:cNvPr>
          <p:cNvSpPr txBox="1"/>
          <p:nvPr/>
        </p:nvSpPr>
        <p:spPr>
          <a:xfrm>
            <a:off x="242362" y="6454062"/>
            <a:ext cx="40324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PSTT 2026.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7602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68C99F0-7AD3-092A-6562-807F70317409}"/>
              </a:ext>
            </a:extLst>
          </p:cNvPr>
          <p:cNvSpPr txBox="1"/>
          <p:nvPr/>
        </p:nvSpPr>
        <p:spPr>
          <a:xfrm>
            <a:off x="429768" y="502920"/>
            <a:ext cx="16276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1.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BDFEAF-787A-67C7-CD77-396EB58A9E44}"/>
              </a:ext>
            </a:extLst>
          </p:cNvPr>
          <p:cNvSpPr txBox="1"/>
          <p:nvPr/>
        </p:nvSpPr>
        <p:spPr>
          <a:xfrm>
            <a:off x="6955535" y="518159"/>
            <a:ext cx="16276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2.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A62736-906A-3C0C-D9A9-B23CBE96F607}"/>
              </a:ext>
            </a:extLst>
          </p:cNvPr>
          <p:cNvSpPr txBox="1"/>
          <p:nvPr/>
        </p:nvSpPr>
        <p:spPr>
          <a:xfrm>
            <a:off x="6955535" y="5007507"/>
            <a:ext cx="16276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3.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67D1C3-0B78-3CD2-9AA3-C868C07DED65}"/>
              </a:ext>
            </a:extLst>
          </p:cNvPr>
          <p:cNvSpPr txBox="1"/>
          <p:nvPr/>
        </p:nvSpPr>
        <p:spPr>
          <a:xfrm>
            <a:off x="429768" y="5015126"/>
            <a:ext cx="16276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4.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150D08-2B66-C8EC-AC53-28EED8E95811}"/>
              </a:ext>
            </a:extLst>
          </p:cNvPr>
          <p:cNvCxnSpPr/>
          <p:nvPr/>
        </p:nvCxnSpPr>
        <p:spPr>
          <a:xfrm>
            <a:off x="321083" y="2094970"/>
            <a:ext cx="1907612" cy="0"/>
          </a:xfrm>
          <a:prstGeom prst="line">
            <a:avLst/>
          </a:prstGeom>
          <a:ln>
            <a:solidFill>
              <a:srgbClr val="3C3C3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57914AB-F5D8-35E0-393B-03EA1121E5CB}"/>
              </a:ext>
            </a:extLst>
          </p:cNvPr>
          <p:cNvCxnSpPr>
            <a:cxnSpLocks/>
          </p:cNvCxnSpPr>
          <p:nvPr/>
        </p:nvCxnSpPr>
        <p:spPr>
          <a:xfrm>
            <a:off x="6937525" y="4626565"/>
            <a:ext cx="1935639" cy="3048"/>
          </a:xfrm>
          <a:prstGeom prst="line">
            <a:avLst/>
          </a:prstGeom>
          <a:ln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37D8B8-84C0-E250-D1BE-61A50DC5DE18}"/>
              </a:ext>
            </a:extLst>
          </p:cNvPr>
          <p:cNvCxnSpPr>
            <a:cxnSpLocks/>
          </p:cNvCxnSpPr>
          <p:nvPr/>
        </p:nvCxnSpPr>
        <p:spPr>
          <a:xfrm>
            <a:off x="6926856" y="349564"/>
            <a:ext cx="0" cy="1744762"/>
          </a:xfrm>
          <a:prstGeom prst="line">
            <a:avLst/>
          </a:prstGeom>
          <a:ln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4CF22C7-ABCC-28D2-3D45-8D2BDC04EA2F}"/>
              </a:ext>
            </a:extLst>
          </p:cNvPr>
          <p:cNvCxnSpPr>
            <a:cxnSpLocks/>
          </p:cNvCxnSpPr>
          <p:nvPr/>
        </p:nvCxnSpPr>
        <p:spPr>
          <a:xfrm>
            <a:off x="2235697" y="4626565"/>
            <a:ext cx="0" cy="1759758"/>
          </a:xfrm>
          <a:prstGeom prst="line">
            <a:avLst/>
          </a:prstGeom>
          <a:ln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E668E7-3965-5A68-936E-36D7092B24FA}"/>
              </a:ext>
            </a:extLst>
          </p:cNvPr>
          <p:cNvGrpSpPr/>
          <p:nvPr/>
        </p:nvGrpSpPr>
        <p:grpSpPr>
          <a:xfrm>
            <a:off x="2228694" y="349564"/>
            <a:ext cx="583463" cy="1744062"/>
            <a:chOff x="2228694" y="349564"/>
            <a:chExt cx="583463" cy="174406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8023E54-234C-CE29-5034-9C4BC118B611}"/>
                </a:ext>
              </a:extLst>
            </p:cNvPr>
            <p:cNvSpPr/>
            <p:nvPr/>
          </p:nvSpPr>
          <p:spPr>
            <a:xfrm>
              <a:off x="2268593" y="1118323"/>
              <a:ext cx="326135" cy="27490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3C3C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D04EBAA-AA59-462A-DC3F-F0991F220E42}"/>
                </a:ext>
              </a:extLst>
            </p:cNvPr>
            <p:cNvGrpSpPr/>
            <p:nvPr/>
          </p:nvGrpSpPr>
          <p:grpSpPr>
            <a:xfrm>
              <a:off x="2228694" y="349564"/>
              <a:ext cx="583463" cy="1744062"/>
              <a:chOff x="2268593" y="359235"/>
              <a:chExt cx="583463" cy="1744062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5B86395-CA0B-9844-C5F9-E658ABB170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8593" y="359235"/>
                <a:ext cx="583463" cy="856919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48B9DB9-5F3E-7205-D177-5B77DC0EDA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72068" y="1216154"/>
                <a:ext cx="579988" cy="887143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E364812-E419-FCDC-0AE2-8AD0B8326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940" y="6427343"/>
            <a:ext cx="971162" cy="4306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E544BE-C676-AFFF-FBEA-15E9E2F4C800}"/>
              </a:ext>
            </a:extLst>
          </p:cNvPr>
          <p:cNvSpPr/>
          <p:nvPr/>
        </p:nvSpPr>
        <p:spPr>
          <a:xfrm>
            <a:off x="2235697" y="2093976"/>
            <a:ext cx="4687622" cy="2536699"/>
          </a:xfrm>
          <a:prstGeom prst="rect">
            <a:avLst/>
          </a:prstGeom>
          <a:noFill/>
          <a:ln>
            <a:solidFill>
              <a:srgbClr val="3C3C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EF124A-E453-AF5C-5E6C-26711996D731}"/>
              </a:ext>
            </a:extLst>
          </p:cNvPr>
          <p:cNvSpPr/>
          <p:nvPr/>
        </p:nvSpPr>
        <p:spPr>
          <a:xfrm>
            <a:off x="329184" y="338328"/>
            <a:ext cx="8540496" cy="6048000"/>
          </a:xfrm>
          <a:prstGeom prst="rect">
            <a:avLst/>
          </a:prstGeom>
          <a:noFill/>
          <a:ln>
            <a:solidFill>
              <a:srgbClr val="3C3C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3C3C3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C23F0E-5DB3-40A6-CA1F-9DAF52557A14}"/>
              </a:ext>
            </a:extLst>
          </p:cNvPr>
          <p:cNvGrpSpPr/>
          <p:nvPr/>
        </p:nvGrpSpPr>
        <p:grpSpPr>
          <a:xfrm rot="16200000">
            <a:off x="999702" y="3385140"/>
            <a:ext cx="583463" cy="1907611"/>
            <a:chOff x="2228694" y="349564"/>
            <a:chExt cx="583463" cy="174406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74F8083-BD53-0114-D9F2-7D94F007E952}"/>
                </a:ext>
              </a:extLst>
            </p:cNvPr>
            <p:cNvSpPr/>
            <p:nvPr/>
          </p:nvSpPr>
          <p:spPr>
            <a:xfrm>
              <a:off x="2268593" y="1118323"/>
              <a:ext cx="326135" cy="27490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3C3C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ECE2B56-1F90-33C8-5DD4-2E6D1F5465F6}"/>
                </a:ext>
              </a:extLst>
            </p:cNvPr>
            <p:cNvGrpSpPr/>
            <p:nvPr/>
          </p:nvGrpSpPr>
          <p:grpSpPr>
            <a:xfrm>
              <a:off x="2228694" y="349564"/>
              <a:ext cx="583463" cy="1744062"/>
              <a:chOff x="2268593" y="359235"/>
              <a:chExt cx="583463" cy="1744062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4B0292-F1E8-7A89-6EB8-CEC7054E98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8593" y="359235"/>
                <a:ext cx="583463" cy="856919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F889718-AFB1-CEA0-E8E9-629CFA014E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72068" y="1216154"/>
                <a:ext cx="579988" cy="887143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CA5F182-57E5-BFC8-E0DA-7561465786E0}"/>
              </a:ext>
            </a:extLst>
          </p:cNvPr>
          <p:cNvGrpSpPr/>
          <p:nvPr/>
        </p:nvGrpSpPr>
        <p:grpSpPr>
          <a:xfrm rot="10800000">
            <a:off x="6341598" y="4626565"/>
            <a:ext cx="583463" cy="1744062"/>
            <a:chOff x="2228694" y="349564"/>
            <a:chExt cx="583463" cy="1744062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40DE3EC-6006-D60B-6780-467B4223A609}"/>
                </a:ext>
              </a:extLst>
            </p:cNvPr>
            <p:cNvSpPr/>
            <p:nvPr/>
          </p:nvSpPr>
          <p:spPr>
            <a:xfrm>
              <a:off x="2268593" y="1118323"/>
              <a:ext cx="326135" cy="27490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3C3C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70B444B-2481-A866-3AB3-E13D0C949A3B}"/>
                </a:ext>
              </a:extLst>
            </p:cNvPr>
            <p:cNvGrpSpPr/>
            <p:nvPr/>
          </p:nvGrpSpPr>
          <p:grpSpPr>
            <a:xfrm>
              <a:off x="2228694" y="349564"/>
              <a:ext cx="583463" cy="1744062"/>
              <a:chOff x="2268593" y="359235"/>
              <a:chExt cx="583463" cy="1744062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58F8E0D2-185C-B9E9-61AE-BA46752AC0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8593" y="359235"/>
                <a:ext cx="583463" cy="856919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F018F85-AF02-93D8-697C-525CA52688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72068" y="1216154"/>
                <a:ext cx="579988" cy="887143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DB235FE-7359-3F59-CCE8-3293103D9E90}"/>
              </a:ext>
            </a:extLst>
          </p:cNvPr>
          <p:cNvGrpSpPr/>
          <p:nvPr/>
        </p:nvGrpSpPr>
        <p:grpSpPr>
          <a:xfrm rot="5400000">
            <a:off x="7608268" y="1415608"/>
            <a:ext cx="583463" cy="1939359"/>
            <a:chOff x="2228694" y="349564"/>
            <a:chExt cx="583463" cy="174406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0F87617-4492-FFFE-D2B7-7E8E947653AF}"/>
                </a:ext>
              </a:extLst>
            </p:cNvPr>
            <p:cNvSpPr/>
            <p:nvPr/>
          </p:nvSpPr>
          <p:spPr>
            <a:xfrm>
              <a:off x="2268593" y="1118323"/>
              <a:ext cx="326135" cy="27490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3C3C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A524563-1A77-928C-C118-20E5E12BF39F}"/>
                </a:ext>
              </a:extLst>
            </p:cNvPr>
            <p:cNvGrpSpPr/>
            <p:nvPr/>
          </p:nvGrpSpPr>
          <p:grpSpPr>
            <a:xfrm>
              <a:off x="2228694" y="349564"/>
              <a:ext cx="583463" cy="1744062"/>
              <a:chOff x="2268593" y="359235"/>
              <a:chExt cx="583463" cy="1744062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175F532-8F4C-E9C1-F938-D7644CDCD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8593" y="359235"/>
                <a:ext cx="583463" cy="856919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FE2587E-D84F-0C16-568A-8C9D95EBE0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72068" y="1216154"/>
                <a:ext cx="579988" cy="887143"/>
              </a:xfrm>
              <a:prstGeom prst="line">
                <a:avLst/>
              </a:prstGeom>
              <a:ln>
                <a:solidFill>
                  <a:srgbClr val="3C3C3C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06095A2-01CA-CCEC-0D80-7C5CA13D4A62}"/>
              </a:ext>
            </a:extLst>
          </p:cNvPr>
          <p:cNvSpPr txBox="1"/>
          <p:nvPr/>
        </p:nvSpPr>
        <p:spPr>
          <a:xfrm>
            <a:off x="242362" y="6454062"/>
            <a:ext cx="40324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PSTT 2026.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10755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102</Words>
  <Application>Microsoft Office PowerPoint</Application>
  <PresentationFormat>On-screen Show (4:3)</PresentationFormat>
  <Paragraphs>36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Ellis</dc:creator>
  <cp:lastModifiedBy>Alison Trew</cp:lastModifiedBy>
  <cp:revision>2</cp:revision>
  <cp:lastPrinted>2026-08-07T13:34:44Z</cp:lastPrinted>
  <dcterms:created xsi:type="dcterms:W3CDTF">2025-09-18T11:39:08Z</dcterms:created>
  <dcterms:modified xsi:type="dcterms:W3CDTF">2026-08-07T13:48:25Z</dcterms:modified>
</cp:coreProperties>
</file>