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theme/themeOverride2.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2"/>
  </p:notesMasterIdLst>
  <p:sldIdLst>
    <p:sldId id="294" r:id="rId6"/>
    <p:sldId id="329" r:id="rId7"/>
    <p:sldId id="330" r:id="rId8"/>
    <p:sldId id="337" r:id="rId9"/>
    <p:sldId id="282" r:id="rId10"/>
    <p:sldId id="339" r:id="rId11"/>
    <p:sldId id="281" r:id="rId12"/>
    <p:sldId id="258" r:id="rId13"/>
    <p:sldId id="344" r:id="rId14"/>
    <p:sldId id="341" r:id="rId15"/>
    <p:sldId id="260" r:id="rId16"/>
    <p:sldId id="340" r:id="rId17"/>
    <p:sldId id="342" r:id="rId18"/>
    <p:sldId id="336" r:id="rId19"/>
    <p:sldId id="333" r:id="rId20"/>
    <p:sldId id="33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Martin" initials="SM" lastIdx="1" clrIdx="0">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EA97DC-E5A8-4B93-B7D7-1F104D5E46F3}" v="2" dt="2025-07-15T14:09:37.5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792" autoAdjust="0"/>
  </p:normalViewPr>
  <p:slideViewPr>
    <p:cSldViewPr snapToGrid="0">
      <p:cViewPr varScale="1">
        <p:scale>
          <a:sx n="59" d="100"/>
          <a:sy n="59" d="100"/>
        </p:scale>
        <p:origin x="1500"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Stewart" userId="1764df6f-81fd-4433-9d0a-2ea9194921a4" providerId="ADAL" clId="{7AEA97DC-E5A8-4B93-B7D7-1F104D5E46F3}"/>
    <pc:docChg chg="custSel addSld delSld modSld modMainMaster">
      <pc:chgData name="Sophie Stewart" userId="1764df6f-81fd-4433-9d0a-2ea9194921a4" providerId="ADAL" clId="{7AEA97DC-E5A8-4B93-B7D7-1F104D5E46F3}" dt="2025-07-15T14:13:25.469" v="29" actId="47"/>
      <pc:docMkLst>
        <pc:docMk/>
      </pc:docMkLst>
      <pc:sldChg chg="del">
        <pc:chgData name="Sophie Stewart" userId="1764df6f-81fd-4433-9d0a-2ea9194921a4" providerId="ADAL" clId="{7AEA97DC-E5A8-4B93-B7D7-1F104D5E46F3}" dt="2025-07-15T14:09:44.444" v="9" actId="2696"/>
        <pc:sldMkLst>
          <pc:docMk/>
          <pc:sldMk cId="124576855" sldId="280"/>
        </pc:sldMkLst>
      </pc:sldChg>
      <pc:sldChg chg="delSp modSp mod">
        <pc:chgData name="Sophie Stewart" userId="1764df6f-81fd-4433-9d0a-2ea9194921a4" providerId="ADAL" clId="{7AEA97DC-E5A8-4B93-B7D7-1F104D5E46F3}" dt="2025-07-15T14:09:52.659" v="10" actId="20577"/>
        <pc:sldMkLst>
          <pc:docMk/>
          <pc:sldMk cId="1454519032" sldId="333"/>
        </pc:sldMkLst>
        <pc:spChg chg="mod">
          <ac:chgData name="Sophie Stewart" userId="1764df6f-81fd-4433-9d0a-2ea9194921a4" providerId="ADAL" clId="{7AEA97DC-E5A8-4B93-B7D7-1F104D5E46F3}" dt="2025-07-15T14:09:52.659" v="10" actId="20577"/>
          <ac:spMkLst>
            <pc:docMk/>
            <pc:sldMk cId="1454519032" sldId="333"/>
            <ac:spMk id="5" creationId="{8DDA5A8F-916F-4B0A-89B9-F55C61E55418}"/>
          </ac:spMkLst>
        </pc:spChg>
      </pc:sldChg>
      <pc:sldChg chg="new del">
        <pc:chgData name="Sophie Stewart" userId="1764df6f-81fd-4433-9d0a-2ea9194921a4" providerId="ADAL" clId="{7AEA97DC-E5A8-4B93-B7D7-1F104D5E46F3}" dt="2025-07-15T14:13:25.469" v="29" actId="47"/>
        <pc:sldMkLst>
          <pc:docMk/>
          <pc:sldMk cId="735933354" sldId="343"/>
        </pc:sldMkLst>
      </pc:sldChg>
      <pc:sldChg chg="new">
        <pc:chgData name="Sophie Stewart" userId="1764df6f-81fd-4433-9d0a-2ea9194921a4" providerId="ADAL" clId="{7AEA97DC-E5A8-4B93-B7D7-1F104D5E46F3}" dt="2025-07-15T14:13:23.800" v="28" actId="680"/>
        <pc:sldMkLst>
          <pc:docMk/>
          <pc:sldMk cId="1186286557" sldId="344"/>
        </pc:sldMkLst>
      </pc:sldChg>
      <pc:sldMasterChg chg="modSldLayout sldLayoutOrd">
        <pc:chgData name="Sophie Stewart" userId="1764df6f-81fd-4433-9d0a-2ea9194921a4" providerId="ADAL" clId="{7AEA97DC-E5A8-4B93-B7D7-1F104D5E46F3}" dt="2025-07-15T14:13:11.048" v="27" actId="20578"/>
        <pc:sldMasterMkLst>
          <pc:docMk/>
          <pc:sldMasterMk cId="1262823886" sldId="2147483666"/>
        </pc:sldMasterMkLst>
        <pc:sldLayoutChg chg="ord">
          <pc:chgData name="Sophie Stewart" userId="1764df6f-81fd-4433-9d0a-2ea9194921a4" providerId="ADAL" clId="{7AEA97DC-E5A8-4B93-B7D7-1F104D5E46F3}" dt="2025-07-15T14:13:09.294" v="26" actId="20578"/>
          <pc:sldLayoutMkLst>
            <pc:docMk/>
            <pc:sldMasterMk cId="2199900283" sldId="2147483719"/>
            <pc:sldLayoutMk cId="2483722333" sldId="2147483773"/>
          </pc:sldLayoutMkLst>
        </pc:sldLayoutChg>
      </pc:sldMasterChg>
      <pc:sldMasterChg chg="modSldLayout sldLayoutOrd">
        <pc:chgData name="Sophie Stewart" userId="1764df6f-81fd-4433-9d0a-2ea9194921a4" providerId="ADAL" clId="{7AEA97DC-E5A8-4B93-B7D7-1F104D5E46F3}" dt="2025-07-15T14:13:11.048" v="27" actId="20578"/>
        <pc:sldMasterMkLst>
          <pc:docMk/>
          <pc:sldMasterMk cId="2199900283" sldId="2147483719"/>
        </pc:sldMasterMkLst>
        <pc:sldLayoutChg chg="mod ord">
          <pc:chgData name="Sophie Stewart" userId="1764df6f-81fd-4433-9d0a-2ea9194921a4" providerId="ADAL" clId="{7AEA97DC-E5A8-4B93-B7D7-1F104D5E46F3}" dt="2025-07-15T14:13:11.048" v="27" actId="20578"/>
          <pc:sldLayoutMkLst>
            <pc:docMk/>
            <pc:sldMasterMk cId="2199900283" sldId="2147483719"/>
            <pc:sldLayoutMk cId="2483722333" sldId="2147483773"/>
          </pc:sldLayoutMkLst>
        </pc:sldLayoutChg>
      </pc:sldMasterChg>
    </pc:docChg>
  </pc:docChgLst>
  <pc:docChgLst>
    <pc:chgData name="Wendy Woodsford" userId="dd4886fa-f0a0-4f18-8f65-16d3fbb360dd" providerId="ADAL" clId="{0DBEB7D6-51D0-4A82-8DC5-6C85CDF94475}"/>
    <pc:docChg chg="undo custSel modSld">
      <pc:chgData name="Wendy Woodsford" userId="dd4886fa-f0a0-4f18-8f65-16d3fbb360dd" providerId="ADAL" clId="{0DBEB7D6-51D0-4A82-8DC5-6C85CDF94475}" dt="2023-12-01T10:43:09.169" v="190" actId="1076"/>
      <pc:docMkLst>
        <pc:docMk/>
      </pc:docMkLst>
      <pc:sldChg chg="modSp mod">
        <pc:chgData name="Wendy Woodsford" userId="dd4886fa-f0a0-4f18-8f65-16d3fbb360dd" providerId="ADAL" clId="{0DBEB7D6-51D0-4A82-8DC5-6C85CDF94475}" dt="2023-12-01T10:43:09.169" v="190" actId="1076"/>
        <pc:sldMkLst>
          <pc:docMk/>
          <pc:sldMk cId="2457490618" sldId="260"/>
        </pc:sldMkLst>
      </pc:sldChg>
      <pc:sldChg chg="modSp mod">
        <pc:chgData name="Wendy Woodsford" userId="dd4886fa-f0a0-4f18-8f65-16d3fbb360dd" providerId="ADAL" clId="{0DBEB7D6-51D0-4A82-8DC5-6C85CDF94475}" dt="2023-12-01T10:08:58.729" v="23" actId="14100"/>
        <pc:sldMkLst>
          <pc:docMk/>
          <pc:sldMk cId="0" sldId="294"/>
        </pc:sldMkLst>
      </pc:sldChg>
      <pc:sldChg chg="addSp delSp modSp mod">
        <pc:chgData name="Wendy Woodsford" userId="dd4886fa-f0a0-4f18-8f65-16d3fbb360dd" providerId="ADAL" clId="{0DBEB7D6-51D0-4A82-8DC5-6C85CDF94475}" dt="2023-12-01T10:15:09.039" v="51" actId="14100"/>
        <pc:sldMkLst>
          <pc:docMk/>
          <pc:sldMk cId="3540396738" sldId="330"/>
        </pc:sldMkLst>
      </pc:sldChg>
      <pc:sldChg chg="modSp mod">
        <pc:chgData name="Wendy Woodsford" userId="dd4886fa-f0a0-4f18-8f65-16d3fbb360dd" providerId="ADAL" clId="{0DBEB7D6-51D0-4A82-8DC5-6C85CDF94475}" dt="2023-12-01T10:24:30.902" v="180" actId="14100"/>
        <pc:sldMkLst>
          <pc:docMk/>
          <pc:sldMk cId="2588583920" sldId="336"/>
        </pc:sldMkLst>
      </pc:sldChg>
      <pc:sldChg chg="modSp mod">
        <pc:chgData name="Wendy Woodsford" userId="dd4886fa-f0a0-4f18-8f65-16d3fbb360dd" providerId="ADAL" clId="{0DBEB7D6-51D0-4A82-8DC5-6C85CDF94475}" dt="2023-12-01T10:40:29.168" v="189" actId="1076"/>
        <pc:sldMkLst>
          <pc:docMk/>
          <pc:sldMk cId="3110518678" sldId="341"/>
        </pc:sldMkLst>
      </pc:sldChg>
      <pc:sldChg chg="modSp mod">
        <pc:chgData name="Wendy Woodsford" userId="dd4886fa-f0a0-4f18-8f65-16d3fbb360dd" providerId="ADAL" clId="{0DBEB7D6-51D0-4A82-8DC5-6C85CDF94475}" dt="2023-12-01T10:19:48.902" v="61" actId="14100"/>
        <pc:sldMkLst>
          <pc:docMk/>
          <pc:sldMk cId="2046533518" sldId="342"/>
        </pc:sldMkLst>
      </pc:sldChg>
    </pc:docChg>
  </pc:docChgLst>
  <pc:docChgLst>
    <pc:chgData name="Paula Montero" userId="S::paula.montero@pstt.org.uk::9c82981b-9b26-4f56-a06f-e948bb469f68" providerId="AD" clId="Web-{4167EA67-B647-6776-C374-A3B2FBA5C03F}"/>
    <pc:docChg chg="delSld modSld">
      <pc:chgData name="Paula Montero" userId="S::paula.montero@pstt.org.uk::9c82981b-9b26-4f56-a06f-e948bb469f68" providerId="AD" clId="Web-{4167EA67-B647-6776-C374-A3B2FBA5C03F}" dt="2023-11-28T13:45:44.215" v="9" actId="1076"/>
      <pc:docMkLst>
        <pc:docMk/>
      </pc:docMkLst>
      <pc:sldChg chg="modSp">
        <pc:chgData name="Paula Montero" userId="S::paula.montero@pstt.org.uk::9c82981b-9b26-4f56-a06f-e948bb469f68" providerId="AD" clId="Web-{4167EA67-B647-6776-C374-A3B2FBA5C03F}" dt="2023-11-28T13:41:25.833" v="2" actId="1076"/>
        <pc:sldMkLst>
          <pc:docMk/>
          <pc:sldMk cId="2457490618" sldId="260"/>
        </pc:sldMkLst>
      </pc:sldChg>
      <pc:sldChg chg="del">
        <pc:chgData name="Paula Montero" userId="S::paula.montero@pstt.org.uk::9c82981b-9b26-4f56-a06f-e948bb469f68" providerId="AD" clId="Web-{4167EA67-B647-6776-C374-A3B2FBA5C03F}" dt="2023-11-28T13:45:28.215" v="7"/>
        <pc:sldMkLst>
          <pc:docMk/>
          <pc:sldMk cId="124576855" sldId="280"/>
        </pc:sldMkLst>
      </pc:sldChg>
      <pc:sldChg chg="modSp">
        <pc:chgData name="Paula Montero" userId="S::paula.montero@pstt.org.uk::9c82981b-9b26-4f56-a06f-e948bb469f68" providerId="AD" clId="Web-{4167EA67-B647-6776-C374-A3B2FBA5C03F}" dt="2023-11-28T13:43:31.524" v="6" actId="20577"/>
        <pc:sldMkLst>
          <pc:docMk/>
          <pc:sldMk cId="1454519032" sldId="333"/>
        </pc:sldMkLst>
      </pc:sldChg>
      <pc:sldChg chg="modSp">
        <pc:chgData name="Paula Montero" userId="S::paula.montero@pstt.org.uk::9c82981b-9b26-4f56-a06f-e948bb469f68" providerId="AD" clId="Web-{4167EA67-B647-6776-C374-A3B2FBA5C03F}" dt="2023-11-28T13:45:44.215" v="9" actId="1076"/>
        <pc:sldMkLst>
          <pc:docMk/>
          <pc:sldMk cId="2588583920" sldId="336"/>
        </pc:sldMkLst>
      </pc:sldChg>
      <pc:sldChg chg="modSp">
        <pc:chgData name="Paula Montero" userId="S::paula.montero@pstt.org.uk::9c82981b-9b26-4f56-a06f-e948bb469f68" providerId="AD" clId="Web-{4167EA67-B647-6776-C374-A3B2FBA5C03F}" dt="2023-11-28T13:40:32.003" v="0"/>
        <pc:sldMkLst>
          <pc:docMk/>
          <pc:sldMk cId="3735787258" sldId="339"/>
        </pc:sldMkLst>
      </pc:sldChg>
    </pc:docChg>
  </pc:docChgLst>
  <pc:docChgLst>
    <pc:chgData name="Alison Trew" userId="501ad152-89bb-4882-ac72-f31826cb2e78" providerId="ADAL" clId="{361A4D4B-0386-4979-AFF3-15D933D4C225}"/>
    <pc:docChg chg="custSel modSld sldOrd">
      <pc:chgData name="Alison Trew" userId="501ad152-89bb-4882-ac72-f31826cb2e78" providerId="ADAL" clId="{361A4D4B-0386-4979-AFF3-15D933D4C225}" dt="2022-10-28T13:46:59.554" v="3370" actId="113"/>
      <pc:docMkLst>
        <pc:docMk/>
      </pc:docMkLst>
      <pc:sldChg chg="modSp mod">
        <pc:chgData name="Alison Trew" userId="501ad152-89bb-4882-ac72-f31826cb2e78" providerId="ADAL" clId="{361A4D4B-0386-4979-AFF3-15D933D4C225}" dt="2022-10-28T13:40:51.642" v="2765" actId="20577"/>
        <pc:sldMkLst>
          <pc:docMk/>
          <pc:sldMk cId="0" sldId="256"/>
        </pc:sldMkLst>
      </pc:sldChg>
      <pc:sldChg chg="modSp mod modClrScheme chgLayout">
        <pc:chgData name="Alison Trew" userId="501ad152-89bb-4882-ac72-f31826cb2e78" providerId="ADAL" clId="{361A4D4B-0386-4979-AFF3-15D933D4C225}" dt="2022-10-28T13:40:25.734" v="2749" actId="692"/>
        <pc:sldMkLst>
          <pc:docMk/>
          <pc:sldMk cId="4121939817" sldId="257"/>
        </pc:sldMkLst>
      </pc:sldChg>
      <pc:sldChg chg="mod modClrScheme chgLayout">
        <pc:chgData name="Alison Trew" userId="501ad152-89bb-4882-ac72-f31826cb2e78" providerId="ADAL" clId="{361A4D4B-0386-4979-AFF3-15D933D4C225}" dt="2022-10-24T15:43:16.182" v="1509" actId="700"/>
        <pc:sldMkLst>
          <pc:docMk/>
          <pc:sldMk cId="2511030441" sldId="258"/>
        </pc:sldMkLst>
      </pc:sldChg>
      <pc:sldChg chg="mod modClrScheme chgLayout">
        <pc:chgData name="Alison Trew" userId="501ad152-89bb-4882-ac72-f31826cb2e78" providerId="ADAL" clId="{361A4D4B-0386-4979-AFF3-15D933D4C225}" dt="2022-10-24T15:43:16.182" v="1509" actId="700"/>
        <pc:sldMkLst>
          <pc:docMk/>
          <pc:sldMk cId="3833598956" sldId="259"/>
        </pc:sldMkLst>
      </pc:sldChg>
      <pc:sldChg chg="delSp modSp mod ord modClrScheme chgLayout modNotesTx">
        <pc:chgData name="Alison Trew" userId="501ad152-89bb-4882-ac72-f31826cb2e78" providerId="ADAL" clId="{361A4D4B-0386-4979-AFF3-15D933D4C225}" dt="2022-10-28T13:40:35.566" v="2759" actId="692"/>
        <pc:sldMkLst>
          <pc:docMk/>
          <pc:sldMk cId="2457490618" sldId="260"/>
        </pc:sldMkLst>
      </pc:sldChg>
      <pc:sldChg chg="addSp modSp mod modClrScheme chgLayout modNotesTx">
        <pc:chgData name="Alison Trew" userId="501ad152-89bb-4882-ac72-f31826cb2e78" providerId="ADAL" clId="{361A4D4B-0386-4979-AFF3-15D933D4C225}" dt="2022-10-28T13:40:15.035" v="2739" actId="1076"/>
        <pc:sldMkLst>
          <pc:docMk/>
          <pc:sldMk cId="530489798" sldId="261"/>
        </pc:sldMkLst>
      </pc:sldChg>
      <pc:sldChg chg="addSp delSp modSp mod modClrScheme chgLayout modNotesTx">
        <pc:chgData name="Alison Trew" userId="501ad152-89bb-4882-ac72-f31826cb2e78" providerId="ADAL" clId="{361A4D4B-0386-4979-AFF3-15D933D4C225}" dt="2022-10-28T13:45:27.952" v="3276" actId="20577"/>
        <pc:sldMkLst>
          <pc:docMk/>
          <pc:sldMk cId="1864309039" sldId="262"/>
        </pc:sldMkLst>
      </pc:sldChg>
      <pc:sldChg chg="mod modClrScheme chgLayout">
        <pc:chgData name="Alison Trew" userId="501ad152-89bb-4882-ac72-f31826cb2e78" providerId="ADAL" clId="{361A4D4B-0386-4979-AFF3-15D933D4C225}" dt="2022-10-24T15:43:16.182" v="1509" actId="700"/>
        <pc:sldMkLst>
          <pc:docMk/>
          <pc:sldMk cId="3098103686" sldId="263"/>
        </pc:sldMkLst>
      </pc:sldChg>
      <pc:sldChg chg="mod modClrScheme chgLayout">
        <pc:chgData name="Alison Trew" userId="501ad152-89bb-4882-ac72-f31826cb2e78" providerId="ADAL" clId="{361A4D4B-0386-4979-AFF3-15D933D4C225}" dt="2022-10-24T15:43:16.182" v="1509" actId="700"/>
        <pc:sldMkLst>
          <pc:docMk/>
          <pc:sldMk cId="199569961" sldId="264"/>
        </pc:sldMkLst>
      </pc:sldChg>
      <pc:sldChg chg="mod modClrScheme chgLayout">
        <pc:chgData name="Alison Trew" userId="501ad152-89bb-4882-ac72-f31826cb2e78" providerId="ADAL" clId="{361A4D4B-0386-4979-AFF3-15D933D4C225}" dt="2022-10-24T15:43:16.182" v="1509" actId="700"/>
        <pc:sldMkLst>
          <pc:docMk/>
          <pc:sldMk cId="780145735" sldId="265"/>
        </pc:sldMkLst>
      </pc:sldChg>
      <pc:sldChg chg="mod modClrScheme chgLayout">
        <pc:chgData name="Alison Trew" userId="501ad152-89bb-4882-ac72-f31826cb2e78" providerId="ADAL" clId="{361A4D4B-0386-4979-AFF3-15D933D4C225}" dt="2022-10-24T15:43:16.182" v="1509" actId="700"/>
        <pc:sldMkLst>
          <pc:docMk/>
          <pc:sldMk cId="3068028913" sldId="267"/>
        </pc:sldMkLst>
      </pc:sldChg>
      <pc:sldChg chg="addSp delSp modSp mod modClrScheme chgLayout modNotesTx">
        <pc:chgData name="Alison Trew" userId="501ad152-89bb-4882-ac72-f31826cb2e78" providerId="ADAL" clId="{361A4D4B-0386-4979-AFF3-15D933D4C225}" dt="2022-10-28T13:39:49.809" v="2727" actId="692"/>
        <pc:sldMkLst>
          <pc:docMk/>
          <pc:sldMk cId="3845745179" sldId="268"/>
        </pc:sldMkLst>
      </pc:sldChg>
      <pc:sldChg chg="modSp mod ord modClrScheme chgLayout">
        <pc:chgData name="Alison Trew" userId="501ad152-89bb-4882-ac72-f31826cb2e78" providerId="ADAL" clId="{361A4D4B-0386-4979-AFF3-15D933D4C225}" dt="2022-10-24T15:23:46.048" v="4"/>
        <pc:sldMkLst>
          <pc:docMk/>
          <pc:sldMk cId="124576855" sldId="280"/>
        </pc:sldMkLst>
      </pc:sldChg>
      <pc:sldChg chg="addSp delSp modSp mod">
        <pc:chgData name="Alison Trew" userId="501ad152-89bb-4882-ac72-f31826cb2e78" providerId="ADAL" clId="{361A4D4B-0386-4979-AFF3-15D933D4C225}" dt="2022-10-28T13:46:59.554" v="3370" actId="113"/>
        <pc:sldMkLst>
          <pc:docMk/>
          <pc:sldMk cId="998216271" sldId="281"/>
        </pc:sldMkLst>
      </pc:sldChg>
      <pc:sldChg chg="addSp delSp modSp mod">
        <pc:chgData name="Alison Trew" userId="501ad152-89bb-4882-ac72-f31826cb2e78" providerId="ADAL" clId="{361A4D4B-0386-4979-AFF3-15D933D4C225}" dt="2022-10-24T16:16:26.032" v="2270" actId="20577"/>
        <pc:sldMkLst>
          <pc:docMk/>
          <pc:sldMk cId="1171188733" sldId="285"/>
        </pc:sldMkLst>
      </pc:sldChg>
    </pc:docChg>
  </pc:docChgLst>
  <pc:docChgLst>
    <pc:chgData name="Paula Montero" userId="S::paula.montero@pstt.org.uk::9c82981b-9b26-4f56-a06f-e948bb469f68" providerId="AD" clId="Web-{70FEB6A3-2325-D283-02F6-8058D5004448}"/>
    <pc:docChg chg="addSld delSld modSld sldOrd">
      <pc:chgData name="Paula Montero" userId="S::paula.montero@pstt.org.uk::9c82981b-9b26-4f56-a06f-e948bb469f68" providerId="AD" clId="Web-{70FEB6A3-2325-D283-02F6-8058D5004448}" dt="2023-11-24T11:42:20.171" v="264"/>
      <pc:docMkLst>
        <pc:docMk/>
      </pc:docMkLst>
      <pc:sldChg chg="del">
        <pc:chgData name="Paula Montero" userId="S::paula.montero@pstt.org.uk::9c82981b-9b26-4f56-a06f-e948bb469f68" providerId="AD" clId="Web-{70FEB6A3-2325-D283-02F6-8058D5004448}" dt="2023-11-24T11:06:36.138" v="55"/>
        <pc:sldMkLst>
          <pc:docMk/>
          <pc:sldMk cId="0" sldId="256"/>
        </pc:sldMkLst>
      </pc:sldChg>
      <pc:sldChg chg="addSp delSp modSp ord">
        <pc:chgData name="Paula Montero" userId="S::paula.montero@pstt.org.uk::9c82981b-9b26-4f56-a06f-e948bb469f68" providerId="AD" clId="Web-{70FEB6A3-2325-D283-02F6-8058D5004448}" dt="2023-11-24T11:20:27.829" v="131" actId="1076"/>
        <pc:sldMkLst>
          <pc:docMk/>
          <pc:sldMk cId="2457490618" sldId="260"/>
        </pc:sldMkLst>
      </pc:sldChg>
      <pc:sldChg chg="del">
        <pc:chgData name="Paula Montero" userId="S::paula.montero@pstt.org.uk::9c82981b-9b26-4f56-a06f-e948bb469f68" providerId="AD" clId="Web-{70FEB6A3-2325-D283-02F6-8058D5004448}" dt="2023-11-24T10:04:48.624" v="29"/>
        <pc:sldMkLst>
          <pc:docMk/>
          <pc:sldMk cId="530489798" sldId="261"/>
        </pc:sldMkLst>
      </pc:sldChg>
      <pc:sldChg chg="del">
        <pc:chgData name="Paula Montero" userId="S::paula.montero@pstt.org.uk::9c82981b-9b26-4f56-a06f-e948bb469f68" providerId="AD" clId="Web-{70FEB6A3-2325-D283-02F6-8058D5004448}" dt="2023-11-24T11:09:11.282" v="76"/>
        <pc:sldMkLst>
          <pc:docMk/>
          <pc:sldMk cId="1864309039" sldId="262"/>
        </pc:sldMkLst>
      </pc:sldChg>
      <pc:sldChg chg="del ord">
        <pc:chgData name="Paula Montero" userId="S::paula.montero@pstt.org.uk::9c82981b-9b26-4f56-a06f-e948bb469f68" providerId="AD" clId="Web-{70FEB6A3-2325-D283-02F6-8058D5004448}" dt="2023-11-24T11:24:36.522" v="166"/>
        <pc:sldMkLst>
          <pc:docMk/>
          <pc:sldMk cId="3098103686" sldId="263"/>
        </pc:sldMkLst>
      </pc:sldChg>
      <pc:sldChg chg="del ord">
        <pc:chgData name="Paula Montero" userId="S::paula.montero@pstt.org.uk::9c82981b-9b26-4f56-a06f-e948bb469f68" providerId="AD" clId="Web-{70FEB6A3-2325-D283-02F6-8058D5004448}" dt="2023-11-24T11:36:48.632" v="263"/>
        <pc:sldMkLst>
          <pc:docMk/>
          <pc:sldMk cId="199569961" sldId="264"/>
        </pc:sldMkLst>
      </pc:sldChg>
      <pc:sldChg chg="del ord">
        <pc:chgData name="Paula Montero" userId="S::paula.montero@pstt.org.uk::9c82981b-9b26-4f56-a06f-e948bb469f68" providerId="AD" clId="Web-{70FEB6A3-2325-D283-02F6-8058D5004448}" dt="2023-11-24T11:42:20.171" v="264"/>
        <pc:sldMkLst>
          <pc:docMk/>
          <pc:sldMk cId="780145735" sldId="265"/>
        </pc:sldMkLst>
      </pc:sldChg>
      <pc:sldChg chg="del ord">
        <pc:chgData name="Paula Montero" userId="S::paula.montero@pstt.org.uk::9c82981b-9b26-4f56-a06f-e948bb469f68" providerId="AD" clId="Web-{70FEB6A3-2325-D283-02F6-8058D5004448}" dt="2023-11-24T11:19:41.781" v="127"/>
        <pc:sldMkLst>
          <pc:docMk/>
          <pc:sldMk cId="3845745179" sldId="268"/>
        </pc:sldMkLst>
      </pc:sldChg>
      <pc:sldChg chg="del">
        <pc:chgData name="Paula Montero" userId="S::paula.montero@pstt.org.uk::9c82981b-9b26-4f56-a06f-e948bb469f68" providerId="AD" clId="Web-{70FEB6A3-2325-D283-02F6-8058D5004448}" dt="2023-11-24T11:21:40.503" v="139"/>
        <pc:sldMkLst>
          <pc:docMk/>
          <pc:sldMk cId="1125326587" sldId="279"/>
        </pc:sldMkLst>
      </pc:sldChg>
      <pc:sldChg chg="ord">
        <pc:chgData name="Paula Montero" userId="S::paula.montero@pstt.org.uk::9c82981b-9b26-4f56-a06f-e948bb469f68" providerId="AD" clId="Web-{70FEB6A3-2325-D283-02F6-8058D5004448}" dt="2023-11-24T11:21:46.472" v="140"/>
        <pc:sldMkLst>
          <pc:docMk/>
          <pc:sldMk cId="124576855" sldId="280"/>
        </pc:sldMkLst>
      </pc:sldChg>
      <pc:sldChg chg="addSp delSp modSp">
        <pc:chgData name="Paula Montero" userId="S::paula.montero@pstt.org.uk::9c82981b-9b26-4f56-a06f-e948bb469f68" providerId="AD" clId="Web-{70FEB6A3-2325-D283-02F6-8058D5004448}" dt="2023-11-24T11:04:10.307" v="54" actId="1076"/>
        <pc:sldMkLst>
          <pc:docMk/>
          <pc:sldMk cId="0" sldId="294"/>
        </pc:sldMkLst>
      </pc:sldChg>
      <pc:sldChg chg="add">
        <pc:chgData name="Paula Montero" userId="S::paula.montero@pstt.org.uk::9c82981b-9b26-4f56-a06f-e948bb469f68" providerId="AD" clId="Web-{70FEB6A3-2325-D283-02F6-8058D5004448}" dt="2023-11-24T11:21:20.236" v="133"/>
        <pc:sldMkLst>
          <pc:docMk/>
          <pc:sldMk cId="1454519032" sldId="333"/>
        </pc:sldMkLst>
      </pc:sldChg>
      <pc:sldChg chg="add">
        <pc:chgData name="Paula Montero" userId="S::paula.montero@pstt.org.uk::9c82981b-9b26-4f56-a06f-e948bb469f68" providerId="AD" clId="Web-{70FEB6A3-2325-D283-02F6-8058D5004448}" dt="2023-11-24T11:21:20.158" v="132"/>
        <pc:sldMkLst>
          <pc:docMk/>
          <pc:sldMk cId="804180932" sldId="334"/>
        </pc:sldMkLst>
      </pc:sldChg>
      <pc:sldChg chg="addSp delSp modSp add">
        <pc:chgData name="Paula Montero" userId="S::paula.montero@pstt.org.uk::9c82981b-9b26-4f56-a06f-e948bb469f68" providerId="AD" clId="Web-{70FEB6A3-2325-D283-02F6-8058D5004448}" dt="2023-11-24T11:36:40.195" v="262" actId="14100"/>
        <pc:sldMkLst>
          <pc:docMk/>
          <pc:sldMk cId="2588583920" sldId="336"/>
        </pc:sldMkLst>
      </pc:sldChg>
      <pc:sldChg chg="addSp delSp modSp ord">
        <pc:chgData name="Paula Montero" userId="S::paula.montero@pstt.org.uk::9c82981b-9b26-4f56-a06f-e948bb469f68" providerId="AD" clId="Web-{70FEB6A3-2325-D283-02F6-8058D5004448}" dt="2023-11-24T11:08:56.095" v="75" actId="14100"/>
        <pc:sldMkLst>
          <pc:docMk/>
          <pc:sldMk cId="871637972" sldId="340"/>
        </pc:sldMkLst>
      </pc:sldChg>
      <pc:sldChg chg="addSp delSp modSp">
        <pc:chgData name="Paula Montero" userId="S::paula.montero@pstt.org.uk::9c82981b-9b26-4f56-a06f-e948bb469f68" providerId="AD" clId="Web-{70FEB6A3-2325-D283-02F6-8058D5004448}" dt="2023-11-24T10:04:24.482" v="27"/>
        <pc:sldMkLst>
          <pc:docMk/>
          <pc:sldMk cId="3110518678" sldId="341"/>
        </pc:sldMkLst>
      </pc:sldChg>
      <pc:sldChg chg="add del replId">
        <pc:chgData name="Paula Montero" userId="S::paula.montero@pstt.org.uk::9c82981b-9b26-4f56-a06f-e948bb469f68" providerId="AD" clId="Web-{70FEB6A3-2325-D283-02F6-8058D5004448}" dt="2023-11-24T10:04:29.811" v="28"/>
        <pc:sldMkLst>
          <pc:docMk/>
          <pc:sldMk cId="1974058279" sldId="342"/>
        </pc:sldMkLst>
      </pc:sldChg>
      <pc:sldChg chg="addSp delSp modSp add">
        <pc:chgData name="Paula Montero" userId="S::paula.montero@pstt.org.uk::9c82981b-9b26-4f56-a06f-e948bb469f68" providerId="AD" clId="Web-{70FEB6A3-2325-D283-02F6-8058D5004448}" dt="2023-11-24T11:24:28.788" v="165"/>
        <pc:sldMkLst>
          <pc:docMk/>
          <pc:sldMk cId="2046533518" sldId="342"/>
        </pc:sldMkLst>
      </pc:sldChg>
    </pc:docChg>
  </pc:docChgLst>
  <pc:docChgLst>
    <pc:chgData name="Alison Trew" userId="501ad152-89bb-4882-ac72-f31826cb2e78" providerId="ADAL" clId="{01DE185C-7D8D-429D-832A-4109878932AA}"/>
    <pc:docChg chg="undo custSel modSld">
      <pc:chgData name="Alison Trew" userId="501ad152-89bb-4882-ac72-f31826cb2e78" providerId="ADAL" clId="{01DE185C-7D8D-429D-832A-4109878932AA}" dt="2023-12-07T15:41:37.521" v="92" actId="1076"/>
      <pc:docMkLst>
        <pc:docMk/>
      </pc:docMkLst>
      <pc:sldChg chg="addSp delSp modSp mod modNotesTx">
        <pc:chgData name="Alison Trew" userId="501ad152-89bb-4882-ac72-f31826cb2e78" providerId="ADAL" clId="{01DE185C-7D8D-429D-832A-4109878932AA}" dt="2023-11-30T16:14:21.598" v="91" actId="20577"/>
        <pc:sldMkLst>
          <pc:docMk/>
          <pc:sldMk cId="3049791214" sldId="282"/>
        </pc:sldMkLst>
      </pc:sldChg>
      <pc:sldChg chg="modSp mod modNotesTx">
        <pc:chgData name="Alison Trew" userId="501ad152-89bb-4882-ac72-f31826cb2e78" providerId="ADAL" clId="{01DE185C-7D8D-429D-832A-4109878932AA}" dt="2023-12-07T15:41:37.521" v="92" actId="1076"/>
        <pc:sldMkLst>
          <pc:docMk/>
          <pc:sldMk cId="2098176612" sldId="329"/>
        </pc:sldMkLst>
      </pc:sldChg>
    </pc:docChg>
  </pc:docChgLst>
  <pc:docChgLst>
    <pc:chgData name="Paula Montero" userId="S::paula.montero@pstt.org.uk::9c82981b-9b26-4f56-a06f-e948bb469f68" providerId="AD" clId="Web-{C1BDF862-A9B5-D4F3-9E19-AC5E16585C3A}"/>
    <pc:docChg chg="modSld sldOrd">
      <pc:chgData name="Paula Montero" userId="S::paula.montero@pstt.org.uk::9c82981b-9b26-4f56-a06f-e948bb469f68" providerId="AD" clId="Web-{C1BDF862-A9B5-D4F3-9E19-AC5E16585C3A}" dt="2023-11-23T16:42:32.768" v="95"/>
      <pc:docMkLst>
        <pc:docMk/>
      </pc:docMkLst>
      <pc:sldChg chg="ord">
        <pc:chgData name="Paula Montero" userId="S::paula.montero@pstt.org.uk::9c82981b-9b26-4f56-a06f-e948bb469f68" providerId="AD" clId="Web-{C1BDF862-A9B5-D4F3-9E19-AC5E16585C3A}" dt="2023-11-23T16:42:01.986" v="92"/>
        <pc:sldMkLst>
          <pc:docMk/>
          <pc:sldMk cId="2457490618" sldId="260"/>
        </pc:sldMkLst>
      </pc:sldChg>
      <pc:sldChg chg="ord">
        <pc:chgData name="Paula Montero" userId="S::paula.montero@pstt.org.uk::9c82981b-9b26-4f56-a06f-e948bb469f68" providerId="AD" clId="Web-{C1BDF862-A9B5-D4F3-9E19-AC5E16585C3A}" dt="2023-11-23T16:42:04.986" v="93"/>
        <pc:sldMkLst>
          <pc:docMk/>
          <pc:sldMk cId="1864309039" sldId="262"/>
        </pc:sldMkLst>
      </pc:sldChg>
      <pc:sldChg chg="addSp delSp modSp ord">
        <pc:chgData name="Paula Montero" userId="S::paula.montero@pstt.org.uk::9c82981b-9b26-4f56-a06f-e948bb469f68" providerId="AD" clId="Web-{C1BDF862-A9B5-D4F3-9E19-AC5E16585C3A}" dt="2023-11-23T16:42:32.768" v="95"/>
        <pc:sldMkLst>
          <pc:docMk/>
          <pc:sldMk cId="3110518678" sldId="341"/>
        </pc:sldMkLst>
      </pc:sldChg>
    </pc:docChg>
  </pc:docChgLst>
  <pc:docChgLst>
    <pc:chgData name="Paula Montero" userId="S::paula.montero@pstt.org.uk::9c82981b-9b26-4f56-a06f-e948bb469f68" providerId="AD" clId="Web-{3B1B56B4-65B2-7EB1-4EE4-19E8DDBA60AE}"/>
    <pc:docChg chg="modSld sldOrd">
      <pc:chgData name="Paula Montero" userId="S::paula.montero@pstt.org.uk::9c82981b-9b26-4f56-a06f-e948bb469f68" providerId="AD" clId="Web-{3B1B56B4-65B2-7EB1-4EE4-19E8DDBA60AE}" dt="2023-11-28T14:49:09.923" v="30"/>
      <pc:docMkLst>
        <pc:docMk/>
      </pc:docMkLst>
      <pc:sldChg chg="modNotes">
        <pc:chgData name="Paula Montero" userId="S::paula.montero@pstt.org.uk::9c82981b-9b26-4f56-a06f-e948bb469f68" providerId="AD" clId="Web-{3B1B56B4-65B2-7EB1-4EE4-19E8DDBA60AE}" dt="2023-11-28T14:48:04.124" v="10"/>
        <pc:sldMkLst>
          <pc:docMk/>
          <pc:sldMk cId="2511030441" sldId="258"/>
        </pc:sldMkLst>
      </pc:sldChg>
      <pc:sldChg chg="ord modNotes">
        <pc:chgData name="Paula Montero" userId="S::paula.montero@pstt.org.uk::9c82981b-9b26-4f56-a06f-e948bb469f68" providerId="AD" clId="Web-{3B1B56B4-65B2-7EB1-4EE4-19E8DDBA60AE}" dt="2023-11-28T14:48:42.969" v="26"/>
        <pc:sldMkLst>
          <pc:docMk/>
          <pc:sldMk cId="2457490618" sldId="260"/>
        </pc:sldMkLst>
      </pc:sldChg>
      <pc:sldChg chg="ord modNotes">
        <pc:chgData name="Paula Montero" userId="S::paula.montero@pstt.org.uk::9c82981b-9b26-4f56-a06f-e948bb469f68" providerId="AD" clId="Web-{3B1B56B4-65B2-7EB1-4EE4-19E8DDBA60AE}" dt="2023-11-28T14:46:55.387" v="5"/>
        <pc:sldMkLst>
          <pc:docMk/>
          <pc:sldMk cId="3049791214" sldId="282"/>
        </pc:sldMkLst>
      </pc:sldChg>
      <pc:sldChg chg="modNotes">
        <pc:chgData name="Paula Montero" userId="S::paula.montero@pstt.org.uk::9c82981b-9b26-4f56-a06f-e948bb469f68" providerId="AD" clId="Web-{3B1B56B4-65B2-7EB1-4EE4-19E8DDBA60AE}" dt="2023-11-28T14:46:22.979" v="0"/>
        <pc:sldMkLst>
          <pc:docMk/>
          <pc:sldMk cId="2098176612" sldId="329"/>
        </pc:sldMkLst>
      </pc:sldChg>
      <pc:sldChg chg="modNotes">
        <pc:chgData name="Paula Montero" userId="S::paula.montero@pstt.org.uk::9c82981b-9b26-4f56-a06f-e948bb469f68" providerId="AD" clId="Web-{3B1B56B4-65B2-7EB1-4EE4-19E8DDBA60AE}" dt="2023-11-28T14:46:34.402" v="2"/>
        <pc:sldMkLst>
          <pc:docMk/>
          <pc:sldMk cId="2138340573" sldId="337"/>
        </pc:sldMkLst>
      </pc:sldChg>
      <pc:sldChg chg="modNotes">
        <pc:chgData name="Paula Montero" userId="S::paula.montero@pstt.org.uk::9c82981b-9b26-4f56-a06f-e948bb469f68" providerId="AD" clId="Web-{3B1B56B4-65B2-7EB1-4EE4-19E8DDBA60AE}" dt="2023-11-28T14:47:50.139" v="8"/>
        <pc:sldMkLst>
          <pc:docMk/>
          <pc:sldMk cId="3735787258" sldId="339"/>
        </pc:sldMkLst>
      </pc:sldChg>
      <pc:sldChg chg="modNotes">
        <pc:chgData name="Paula Montero" userId="S::paula.montero@pstt.org.uk::9c82981b-9b26-4f56-a06f-e948bb469f68" providerId="AD" clId="Web-{3B1B56B4-65B2-7EB1-4EE4-19E8DDBA60AE}" dt="2023-11-28T14:49:02.032" v="28"/>
        <pc:sldMkLst>
          <pc:docMk/>
          <pc:sldMk cId="871637972" sldId="340"/>
        </pc:sldMkLst>
      </pc:sldChg>
      <pc:sldChg chg="modNotes">
        <pc:chgData name="Paula Montero" userId="S::paula.montero@pstt.org.uk::9c82981b-9b26-4f56-a06f-e948bb469f68" providerId="AD" clId="Web-{3B1B56B4-65B2-7EB1-4EE4-19E8DDBA60AE}" dt="2023-11-28T14:48:34.344" v="23"/>
        <pc:sldMkLst>
          <pc:docMk/>
          <pc:sldMk cId="3110518678" sldId="341"/>
        </pc:sldMkLst>
      </pc:sldChg>
      <pc:sldChg chg="modNotes">
        <pc:chgData name="Paula Montero" userId="S::paula.montero@pstt.org.uk::9c82981b-9b26-4f56-a06f-e948bb469f68" providerId="AD" clId="Web-{3B1B56B4-65B2-7EB1-4EE4-19E8DDBA60AE}" dt="2023-11-28T14:49:09.923" v="30"/>
        <pc:sldMkLst>
          <pc:docMk/>
          <pc:sldMk cId="2046533518" sldId="342"/>
        </pc:sldMkLst>
      </pc:sldChg>
    </pc:docChg>
  </pc:docChgLst>
  <pc:docChgLst>
    <pc:chgData name="Paula Montero" userId="S::paula.montero@pstt.org.uk::9c82981b-9b26-4f56-a06f-e948bb469f68" providerId="AD" clId="Web-{CDD7A721-D713-1705-6A72-D8F64770EDC4}"/>
    <pc:docChg chg="modSld">
      <pc:chgData name="Paula Montero" userId="S::paula.montero@pstt.org.uk::9c82981b-9b26-4f56-a06f-e948bb469f68" providerId="AD" clId="Web-{CDD7A721-D713-1705-6A72-D8F64770EDC4}" dt="2023-11-30T10:07:28.365" v="4" actId="1076"/>
      <pc:docMkLst>
        <pc:docMk/>
      </pc:docMkLst>
      <pc:sldChg chg="modSp">
        <pc:chgData name="Paula Montero" userId="S::paula.montero@pstt.org.uk::9c82981b-9b26-4f56-a06f-e948bb469f68" providerId="AD" clId="Web-{CDD7A721-D713-1705-6A72-D8F64770EDC4}" dt="2023-11-30T10:07:28.365" v="4" actId="1076"/>
        <pc:sldMkLst>
          <pc:docMk/>
          <pc:sldMk cId="0" sldId="294"/>
        </pc:sldMkLst>
      </pc:sldChg>
    </pc:docChg>
  </pc:docChgLst>
  <pc:docChgLst>
    <pc:chgData name="Alison Trew" userId="501ad152-89bb-4882-ac72-f31826cb2e78" providerId="ADAL" clId="{55D8DF5B-9806-4E0F-BD89-E04A7B93A4A0}"/>
    <pc:docChg chg="custSel modSld">
      <pc:chgData name="Alison Trew" userId="501ad152-89bb-4882-ac72-f31826cb2e78" providerId="ADAL" clId="{55D8DF5B-9806-4E0F-BD89-E04A7B93A4A0}" dt="2023-11-06T09:34:03.241" v="146" actId="20577"/>
      <pc:docMkLst>
        <pc:docMk/>
      </pc:docMkLst>
      <pc:sldChg chg="delSp modSp mod">
        <pc:chgData name="Alison Trew" userId="501ad152-89bb-4882-ac72-f31826cb2e78" providerId="ADAL" clId="{55D8DF5B-9806-4E0F-BD89-E04A7B93A4A0}" dt="2023-11-06T09:25:00.233" v="89" actId="478"/>
        <pc:sldMkLst>
          <pc:docMk/>
          <pc:sldMk cId="2457490618" sldId="260"/>
        </pc:sldMkLst>
      </pc:sldChg>
      <pc:sldChg chg="delSp modSp mod modNotesTx">
        <pc:chgData name="Alison Trew" userId="501ad152-89bb-4882-ac72-f31826cb2e78" providerId="ADAL" clId="{55D8DF5B-9806-4E0F-BD89-E04A7B93A4A0}" dt="2023-11-06T09:33:32.591" v="126" actId="20577"/>
        <pc:sldMkLst>
          <pc:docMk/>
          <pc:sldMk cId="530489798" sldId="261"/>
        </pc:sldMkLst>
      </pc:sldChg>
      <pc:sldChg chg="delSp modSp mod modNotesTx">
        <pc:chgData name="Alison Trew" userId="501ad152-89bb-4882-ac72-f31826cb2e78" providerId="ADAL" clId="{55D8DF5B-9806-4E0F-BD89-E04A7B93A4A0}" dt="2023-11-06T09:34:03.241" v="146" actId="20577"/>
        <pc:sldMkLst>
          <pc:docMk/>
          <pc:sldMk cId="3845745179" sldId="268"/>
        </pc:sldMkLst>
      </pc:sldChg>
      <pc:sldChg chg="addSp delSp modSp mod">
        <pc:chgData name="Alison Trew" userId="501ad152-89bb-4882-ac72-f31826cb2e78" providerId="ADAL" clId="{55D8DF5B-9806-4E0F-BD89-E04A7B93A4A0}" dt="2023-11-06T09:24:51.062" v="87" actId="14100"/>
        <pc:sldMkLst>
          <pc:docMk/>
          <pc:sldMk cId="998216271" sldId="281"/>
        </pc:sldMkLst>
      </pc:sldChg>
    </pc:docChg>
  </pc:docChgLst>
  <pc:docChgLst>
    <pc:chgData name="Alison Trew" userId="501ad152-89bb-4882-ac72-f31826cb2e78" providerId="ADAL" clId="{B3ABEDFA-7CAB-401A-A9AB-9C59CDB81882}"/>
    <pc:docChg chg="modSld">
      <pc:chgData name="Alison Trew" userId="501ad152-89bb-4882-ac72-f31826cb2e78" providerId="ADAL" clId="{B3ABEDFA-7CAB-401A-A9AB-9C59CDB81882}" dt="2023-03-08T16:54:21.186" v="0" actId="20577"/>
      <pc:docMkLst>
        <pc:docMk/>
      </pc:docMkLst>
      <pc:sldChg chg="modSp mod">
        <pc:chgData name="Alison Trew" userId="501ad152-89bb-4882-ac72-f31826cb2e78" providerId="ADAL" clId="{B3ABEDFA-7CAB-401A-A9AB-9C59CDB81882}" dt="2023-03-08T16:54:21.186" v="0" actId="20577"/>
        <pc:sldMkLst>
          <pc:docMk/>
          <pc:sldMk cId="998216271" sldId="281"/>
        </pc:sldMkLst>
      </pc:sldChg>
    </pc:docChg>
  </pc:docChgLst>
  <pc:docChgLst>
    <pc:chgData name="Paula Montero" userId="S::paula.montero@pstt.org.uk::9c82981b-9b26-4f56-a06f-e948bb469f68" providerId="AD" clId="Web-{1BC0EAF5-C08A-1BE0-684A-A5AB0FC0B693}"/>
    <pc:docChg chg="addSld delSld modSld sldOrd addMainMaster">
      <pc:chgData name="Paula Montero" userId="S::paula.montero@pstt.org.uk::9c82981b-9b26-4f56-a06f-e948bb469f68" providerId="AD" clId="Web-{1BC0EAF5-C08A-1BE0-684A-A5AB0FC0B693}" dt="2023-11-23T16:27:28.335" v="339"/>
      <pc:docMkLst>
        <pc:docMk/>
      </pc:docMkLst>
      <pc:sldChg chg="del ord">
        <pc:chgData name="Paula Montero" userId="S::paula.montero@pstt.org.uk::9c82981b-9b26-4f56-a06f-e948bb469f68" providerId="AD" clId="Web-{1BC0EAF5-C08A-1BE0-684A-A5AB0FC0B693}" dt="2023-11-23T14:41:29.976" v="180"/>
        <pc:sldMkLst>
          <pc:docMk/>
          <pc:sldMk cId="4121939817" sldId="257"/>
        </pc:sldMkLst>
      </pc:sldChg>
      <pc:sldChg chg="addSp delSp modSp add del ord">
        <pc:chgData name="Paula Montero" userId="S::paula.montero@pstt.org.uk::9c82981b-9b26-4f56-a06f-e948bb469f68" providerId="AD" clId="Web-{1BC0EAF5-C08A-1BE0-684A-A5AB0FC0B693}" dt="2023-11-23T14:59:41.572" v="296" actId="1076"/>
        <pc:sldMkLst>
          <pc:docMk/>
          <pc:sldMk cId="2511030441" sldId="258"/>
        </pc:sldMkLst>
      </pc:sldChg>
      <pc:sldChg chg="del">
        <pc:chgData name="Paula Montero" userId="S::paula.montero@pstt.org.uk::9c82981b-9b26-4f56-a06f-e948bb469f68" providerId="AD" clId="Web-{1BC0EAF5-C08A-1BE0-684A-A5AB0FC0B693}" dt="2023-11-23T14:59:50.182" v="297"/>
        <pc:sldMkLst>
          <pc:docMk/>
          <pc:sldMk cId="3833598956" sldId="259"/>
        </pc:sldMkLst>
      </pc:sldChg>
      <pc:sldChg chg="addSp delSp modSp add del">
        <pc:chgData name="Paula Montero" userId="S::paula.montero@pstt.org.uk::9c82981b-9b26-4f56-a06f-e948bb469f68" providerId="AD" clId="Web-{1BC0EAF5-C08A-1BE0-684A-A5AB0FC0B693}" dt="2023-11-23T16:21:33.999" v="313" actId="1076"/>
        <pc:sldMkLst>
          <pc:docMk/>
          <pc:sldMk cId="2457490618" sldId="260"/>
        </pc:sldMkLst>
      </pc:sldChg>
      <pc:sldChg chg="modSp ord">
        <pc:chgData name="Paula Montero" userId="S::paula.montero@pstt.org.uk::9c82981b-9b26-4f56-a06f-e948bb469f68" providerId="AD" clId="Web-{1BC0EAF5-C08A-1BE0-684A-A5AB0FC0B693}" dt="2023-11-23T16:20:22.888" v="302" actId="1076"/>
        <pc:sldMkLst>
          <pc:docMk/>
          <pc:sldMk cId="530489798" sldId="261"/>
        </pc:sldMkLst>
      </pc:sldChg>
      <pc:sldChg chg="del">
        <pc:chgData name="Paula Montero" userId="S::paula.montero@pstt.org.uk::9c82981b-9b26-4f56-a06f-e948bb469f68" providerId="AD" clId="Web-{1BC0EAF5-C08A-1BE0-684A-A5AB0FC0B693}" dt="2023-11-23T14:53:14.299" v="225"/>
        <pc:sldMkLst>
          <pc:docMk/>
          <pc:sldMk cId="3068028913" sldId="267"/>
        </pc:sldMkLst>
      </pc:sldChg>
      <pc:sldChg chg="del ord">
        <pc:chgData name="Paula Montero" userId="S::paula.montero@pstt.org.uk::9c82981b-9b26-4f56-a06f-e948bb469f68" providerId="AD" clId="Web-{1BC0EAF5-C08A-1BE0-684A-A5AB0FC0B693}" dt="2023-11-23T10:58:12.008" v="71"/>
        <pc:sldMkLst>
          <pc:docMk/>
          <pc:sldMk cId="998216271" sldId="281"/>
        </pc:sldMkLst>
      </pc:sldChg>
      <pc:sldChg chg="addSp delSp modSp add">
        <pc:chgData name="Paula Montero" userId="S::paula.montero@pstt.org.uk::9c82981b-9b26-4f56-a06f-e948bb469f68" providerId="AD" clId="Web-{1BC0EAF5-C08A-1BE0-684A-A5AB0FC0B693}" dt="2023-11-23T14:49:41.943" v="194"/>
        <pc:sldMkLst>
          <pc:docMk/>
          <pc:sldMk cId="4189063432" sldId="281"/>
        </pc:sldMkLst>
      </pc:sldChg>
      <pc:sldChg chg="addSp delSp modSp add">
        <pc:chgData name="Paula Montero" userId="S::paula.montero@pstt.org.uk::9c82981b-9b26-4f56-a06f-e948bb469f68" providerId="AD" clId="Web-{1BC0EAF5-C08A-1BE0-684A-A5AB0FC0B693}" dt="2023-11-23T14:53:36.660" v="227" actId="1076"/>
        <pc:sldMkLst>
          <pc:docMk/>
          <pc:sldMk cId="3049791214" sldId="282"/>
        </pc:sldMkLst>
      </pc:sldChg>
      <pc:sldChg chg="del ord">
        <pc:chgData name="Paula Montero" userId="S::paula.montero@pstt.org.uk::9c82981b-9b26-4f56-a06f-e948bb469f68" providerId="AD" clId="Web-{1BC0EAF5-C08A-1BE0-684A-A5AB0FC0B693}" dt="2023-11-23T11:29:57.616" v="107"/>
        <pc:sldMkLst>
          <pc:docMk/>
          <pc:sldMk cId="1171188733" sldId="285"/>
        </pc:sldMkLst>
      </pc:sldChg>
      <pc:sldChg chg="addSp delSp modSp add ord">
        <pc:chgData name="Paula Montero" userId="S::paula.montero@pstt.org.uk::9c82981b-9b26-4f56-a06f-e948bb469f68" providerId="AD" clId="Web-{1BC0EAF5-C08A-1BE0-684A-A5AB0FC0B693}" dt="2023-11-23T10:42:04.772" v="40"/>
        <pc:sldMkLst>
          <pc:docMk/>
          <pc:sldMk cId="0" sldId="294"/>
        </pc:sldMkLst>
      </pc:sldChg>
      <pc:sldChg chg="addSp delSp modSp add ord">
        <pc:chgData name="Paula Montero" userId="S::paula.montero@pstt.org.uk::9c82981b-9b26-4f56-a06f-e948bb469f68" providerId="AD" clId="Web-{1BC0EAF5-C08A-1BE0-684A-A5AB0FC0B693}" dt="2023-11-23T14:14:51.897" v="145"/>
        <pc:sldMkLst>
          <pc:docMk/>
          <pc:sldMk cId="2098176612" sldId="329"/>
        </pc:sldMkLst>
      </pc:sldChg>
      <pc:sldChg chg="addSp delSp modSp add">
        <pc:chgData name="Paula Montero" userId="S::paula.montero@pstt.org.uk::9c82981b-9b26-4f56-a06f-e948bb469f68" providerId="AD" clId="Web-{1BC0EAF5-C08A-1BE0-684A-A5AB0FC0B693}" dt="2023-11-23T11:29:49.616" v="106" actId="1076"/>
        <pc:sldMkLst>
          <pc:docMk/>
          <pc:sldMk cId="3540396738" sldId="330"/>
        </pc:sldMkLst>
      </pc:sldChg>
      <pc:sldChg chg="add del">
        <pc:chgData name="Paula Montero" userId="S::paula.montero@pstt.org.uk::9c82981b-9b26-4f56-a06f-e948bb469f68" providerId="AD" clId="Web-{1BC0EAF5-C08A-1BE0-684A-A5AB0FC0B693}" dt="2023-11-23T14:52:53.798" v="223"/>
        <pc:sldMkLst>
          <pc:docMk/>
          <pc:sldMk cId="1930811009" sldId="331"/>
        </pc:sldMkLst>
      </pc:sldChg>
      <pc:sldChg chg="addSp delSp modSp add">
        <pc:chgData name="Paula Montero" userId="S::paula.montero@pstt.org.uk::9c82981b-9b26-4f56-a06f-e948bb469f68" providerId="AD" clId="Web-{1BC0EAF5-C08A-1BE0-684A-A5AB0FC0B693}" dt="2023-11-23T11:33:17.905" v="135" actId="1076"/>
        <pc:sldMkLst>
          <pc:docMk/>
          <pc:sldMk cId="2138340573" sldId="337"/>
        </pc:sldMkLst>
      </pc:sldChg>
      <pc:sldChg chg="add del">
        <pc:chgData name="Paula Montero" userId="S::paula.montero@pstt.org.uk::9c82981b-9b26-4f56-a06f-e948bb469f68" providerId="AD" clId="Web-{1BC0EAF5-C08A-1BE0-684A-A5AB0FC0B693}" dt="2023-11-23T14:52:58.032" v="224"/>
        <pc:sldMkLst>
          <pc:docMk/>
          <pc:sldMk cId="99194463" sldId="338"/>
        </pc:sldMkLst>
      </pc:sldChg>
      <pc:sldChg chg="addSp delSp modSp add">
        <pc:chgData name="Paula Montero" userId="S::paula.montero@pstt.org.uk::9c82981b-9b26-4f56-a06f-e948bb469f68" providerId="AD" clId="Web-{1BC0EAF5-C08A-1BE0-684A-A5AB0FC0B693}" dt="2023-11-23T14:41:24.570" v="179" actId="1076"/>
        <pc:sldMkLst>
          <pc:docMk/>
          <pc:sldMk cId="3735787258" sldId="339"/>
        </pc:sldMkLst>
      </pc:sldChg>
      <pc:sldChg chg="add">
        <pc:chgData name="Paula Montero" userId="S::paula.montero@pstt.org.uk::9c82981b-9b26-4f56-a06f-e948bb469f68" providerId="AD" clId="Web-{1BC0EAF5-C08A-1BE0-684A-A5AB0FC0B693}" dt="2023-11-23T16:17:04.650" v="298"/>
        <pc:sldMkLst>
          <pc:docMk/>
          <pc:sldMk cId="871637972" sldId="340"/>
        </pc:sldMkLst>
      </pc:sldChg>
      <pc:sldChg chg="addSp delSp modSp add">
        <pc:chgData name="Paula Montero" userId="S::paula.montero@pstt.org.uk::9c82981b-9b26-4f56-a06f-e948bb469f68" providerId="AD" clId="Web-{1BC0EAF5-C08A-1BE0-684A-A5AB0FC0B693}" dt="2023-11-23T16:27:28.335" v="339"/>
        <pc:sldMkLst>
          <pc:docMk/>
          <pc:sldMk cId="3110518678" sldId="341"/>
        </pc:sldMkLst>
      </pc:sldChg>
      <pc:sldMasterChg chg="add addSldLayout">
        <pc:chgData name="Paula Montero" userId="S::paula.montero@pstt.org.uk::9c82981b-9b26-4f56-a06f-e948bb469f68" providerId="AD" clId="Web-{1BC0EAF5-C08A-1BE0-684A-A5AB0FC0B693}" dt="2023-11-23T10:33:02.012" v="3"/>
        <pc:sldMasterMkLst>
          <pc:docMk/>
          <pc:sldMasterMk cId="1262823886" sldId="2147483666"/>
        </pc:sldMasterMkLst>
        <pc:sldLayoutChg chg="add">
          <pc:chgData name="Paula Montero" userId="S::paula.montero@pstt.org.uk::9c82981b-9b26-4f56-a06f-e948bb469f68" providerId="AD" clId="Web-{1BC0EAF5-C08A-1BE0-684A-A5AB0FC0B693}" dt="2023-11-23T10:33:02.012"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668318723" sldId="214748367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780370283" sldId="214748367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593611716" sldId="214748367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822891387" sldId="214748368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12050225" sldId="214748369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976073001" sldId="214748369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43747641" sldId="214748370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950771612" sldId="214748370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837256757" sldId="214748370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03471427" sldId="214748371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1BC0EAF5-C08A-1BE0-684A-A5AB0FC0B693}" dt="2023-11-23T10:33:01.371" v="0"/>
        <pc:sldMasterMkLst>
          <pc:docMk/>
          <pc:sldMasterMk cId="2199900283" sldId="2147483719"/>
        </pc:sldMasterMkLst>
        <pc:sldLayoutChg chg="add">
          <pc:chgData name="Paula Montero" userId="S::paula.montero@pstt.org.uk::9c82981b-9b26-4f56-a06f-e948bb469f68" providerId="AD" clId="Web-{1BC0EAF5-C08A-1BE0-684A-A5AB0FC0B693}" dt="2023-11-23T10:33:01.371" v="0"/>
          <pc:sldLayoutMkLst>
            <pc:docMk/>
            <pc:sldMasterMk cId="2199900283" sldId="2147483719"/>
            <pc:sldLayoutMk cId="282375877" sldId="214748372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853252364" sldId="214748372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8896219" sldId="214748372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91773792" sldId="214748372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706386600" sldId="214748372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00879546" sldId="214748373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39033303" sldId="214748373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35153570" sldId="214748373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94765608" sldId="214748373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07946760" sldId="214748373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648376543" sldId="214748373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40707051" sldId="214748374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709546126" sldId="214748374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947206051" sldId="214748374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02384056" sldId="214748374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790048723" sldId="214748375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44617281" sldId="214748375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896979601" sldId="214748375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80713213" sldId="214748375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917799042" sldId="21474837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24/07/2025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t>Resources</a:t>
            </a:r>
            <a:endParaRPr lang="en-US"/>
          </a:p>
          <a:p>
            <a:pPr>
              <a:defRPr/>
            </a:pPr>
            <a:r>
              <a:rPr lang="en-GB"/>
              <a:t>jelly babies/soft sweets cocktail sticks, modelling clay, paper, card, scissors</a:t>
            </a:r>
            <a:endParaRPr lang="en-US"/>
          </a:p>
          <a:p>
            <a:pPr>
              <a:defRPr/>
            </a:pPr>
            <a:r>
              <a:rPr lang="en-US"/>
              <a:t>Provide some mesh or sweets and cocktail sticks for children to construct their own molecular filters.</a:t>
            </a:r>
          </a:p>
          <a:p>
            <a:pPr>
              <a:defRPr/>
            </a:pPr>
            <a:r>
              <a:rPr lang="en-US" dirty="0"/>
              <a:t>Ask children to make model particles of appropriate sizes to represent the water and salt particles.</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Which particles move through your sieve?</a:t>
            </a:r>
            <a:endParaRPr lang="en-US"/>
          </a:p>
          <a:p>
            <a:r>
              <a:rPr lang="en-GB" b="1" dirty="0"/>
              <a:t>Which particles do not?</a:t>
            </a:r>
            <a:endParaRPr lang="en-GB" dirty="0"/>
          </a:p>
          <a:p>
            <a:r>
              <a:rPr lang="en-GB" dirty="0"/>
              <a:t>Tip: children should be able to explain that the size of the holes determines whether the mixtures are separated.</a:t>
            </a:r>
            <a:endParaRPr lang="en-US"/>
          </a:p>
          <a:p>
            <a:endParaRPr lang="en-GB" dirty="0"/>
          </a:p>
          <a:p>
            <a:r>
              <a:rPr lang="en-GB" b="1" dirty="0"/>
              <a:t>Why can’t you make a model to separate salt from saltwater?</a:t>
            </a:r>
            <a:endParaRPr lang="en-US"/>
          </a:p>
          <a:p>
            <a:r>
              <a:rPr lang="en-GB" b="1" dirty="0"/>
              <a:t>How could you separate salt from salt water?</a:t>
            </a:r>
            <a:endParaRPr lang="en-US"/>
          </a:p>
          <a:p>
            <a:r>
              <a:rPr lang="en-GB" dirty="0"/>
              <a:t>Children should be able to explain that the salt particles are so tiny that to trap them would have to make a sieve with extremely tiny holes and this isn’t possible – except at the molecular level which is what the scientists did!</a:t>
            </a: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0" indent="0">
              <a:buFont typeface="Arial" panose="020B0604020202020204" pitchFamily="34" charset="0"/>
              <a:buNone/>
            </a:pPr>
            <a:endParaRPr lang="en-GB"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Science Capital: Starting with the child</a:t>
            </a:r>
            <a:endParaRPr lang="en-US" dirty="0"/>
          </a:p>
          <a:p>
            <a:pPr>
              <a:defRPr/>
            </a:pPr>
            <a:r>
              <a:rPr lang="en-GB" dirty="0"/>
              <a:t>Think / pair / share</a:t>
            </a:r>
            <a:endParaRPr lang="en-US" dirty="0"/>
          </a:p>
          <a:p>
            <a:pPr>
              <a:defRPr/>
            </a:pPr>
            <a:r>
              <a:rPr lang="en-GB" dirty="0"/>
              <a:t>Encourage all children to talk about their experiences of seeing sieving.</a:t>
            </a:r>
            <a:endParaRPr lang="en-US" dirty="0"/>
          </a:p>
          <a:p>
            <a:pPr marL="0" marR="0" lvl="0" indent="0" algn="l" defTabSz="914400">
              <a:lnSpc>
                <a:spcPct val="100000"/>
              </a:lnSpc>
              <a:spcBef>
                <a:spcPts val="0"/>
              </a:spcBef>
              <a:spcAft>
                <a:spcPts val="0"/>
              </a:spcAft>
              <a:buClrTx/>
              <a:buSzTx/>
              <a:buFontTx/>
              <a:buNone/>
              <a:tabLst/>
              <a:defRPr/>
            </a:pPr>
            <a:endParaRPr lang="en-GB" dirty="0">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ea typeface="Calibri"/>
                <a:cs typeface="Calibri"/>
              </a:rPr>
              <a:t>These scientists published a paper - </a:t>
            </a:r>
            <a:r>
              <a:rPr lang="en-GB" sz="1200" b="0" i="0" u="none" strike="noStrike" baseline="0" dirty="0" err="1">
                <a:latin typeface="AdvOT5777b7ad"/>
              </a:rPr>
              <a:t>Tunable</a:t>
            </a:r>
            <a:r>
              <a:rPr lang="en-GB" sz="1200" b="0" i="0" u="none" strike="noStrike" baseline="0" dirty="0">
                <a:latin typeface="AdvOT5777b7ad"/>
              </a:rPr>
              <a:t> sieving of ions using graphene oxide membranes</a:t>
            </a:r>
          </a:p>
          <a:p>
            <a:pPr algn="l"/>
            <a:r>
              <a:rPr lang="en-GB" sz="1200" b="0" i="0" u="none" strike="noStrike" baseline="0" dirty="0">
                <a:latin typeface="AdvOT5777b7ad"/>
              </a:rPr>
              <a:t>Published in </a:t>
            </a:r>
            <a:r>
              <a:rPr lang="en-GB" sz="1800" b="0" i="0" u="none" strike="noStrike" baseline="0" dirty="0">
                <a:solidFill>
                  <a:srgbClr val="FF0000"/>
                </a:solidFill>
                <a:latin typeface="AdvOT5777b7ad"/>
              </a:rPr>
              <a:t>NATURE NANOTECHNOLOGY </a:t>
            </a:r>
            <a:r>
              <a:rPr lang="en-GB" sz="1800" b="0" i="0" u="none" strike="noStrike" baseline="0" dirty="0">
                <a:solidFill>
                  <a:srgbClr val="000000"/>
                </a:solidFill>
                <a:latin typeface="AdvOTea1a7398"/>
              </a:rPr>
              <a:t>| VOL 12 | JUNE 2017 </a:t>
            </a:r>
            <a:r>
              <a:rPr lang="en-GB" sz="1800" b="0" i="0" u="none" strike="noStrike" baseline="0" dirty="0">
                <a:solidFill>
                  <a:srgbClr val="000000"/>
                </a:solidFill>
                <a:latin typeface="AdvOTcb88df00"/>
              </a:rPr>
              <a:t>546 </a:t>
            </a:r>
            <a:r>
              <a:rPr lang="en-GB" sz="1800" b="0" i="0" u="none" strike="noStrike" baseline="0" dirty="0">
                <a:solidFill>
                  <a:srgbClr val="000000"/>
                </a:solidFill>
                <a:latin typeface="AdvOTea1a7398"/>
              </a:rPr>
              <a:t>| </a:t>
            </a:r>
            <a:r>
              <a:rPr lang="en-GB" sz="1800" b="0" i="0" u="none" strike="noStrike" baseline="0" dirty="0">
                <a:solidFill>
                  <a:srgbClr val="1F67C8"/>
                </a:solidFill>
                <a:latin typeface="AdvOTea1a7398"/>
              </a:rPr>
              <a:t>www.nature.com/naturenanotechnology</a:t>
            </a:r>
            <a:r>
              <a:rPr lang="en-GB" sz="1200" b="0" i="0" u="none" strike="noStrike" baseline="0" dirty="0">
                <a:solidFill>
                  <a:srgbClr val="1F67C8"/>
                </a:solidFill>
                <a:latin typeface="AdvOT5777b7ad"/>
              </a:rPr>
              <a:t> </a:t>
            </a:r>
            <a:endParaRPr lang="en-GB" sz="1200" b="0" i="0" u="none" strike="noStrike" baseline="0" dirty="0">
              <a:latin typeface="AdvOT5777b7ad"/>
            </a:endParaRPr>
          </a:p>
          <a:p>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gn="l" defTabSz="914400" rtl="0" eaLnBrk="1" fontAlgn="auto" latinLnBrk="0" hangingPunct="1">
              <a:lnSpc>
                <a:spcPct val="100000"/>
              </a:lnSpc>
              <a:spcBef>
                <a:spcPts val="0"/>
              </a:spcBef>
              <a:spcAft>
                <a:spcPts val="0"/>
              </a:spcAft>
              <a:buClrTx/>
              <a:buSzTx/>
              <a:tabLst/>
              <a:defRPr/>
            </a:pPr>
            <a:endParaRPr lang="en-GB" dirty="0">
              <a:ea typeface="Calibri"/>
              <a:cs typeface="Calibri"/>
            </a:endParaRPr>
          </a:p>
          <a:p>
            <a:pPr marL="171450" indent="-171450">
              <a:buFont typeface="Arial" panose="020B0604020202020204" pitchFamily="34" charset="0"/>
              <a:buChar char="•"/>
            </a:pPr>
            <a:endParaRPr lang="en-GB" sz="1200"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1095426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pPr>
            <a:endParaRPr lang="en-GB" dirty="0">
              <a:ea typeface="Calibri"/>
              <a:cs typeface="Calibri"/>
            </a:endParaRPr>
          </a:p>
          <a:p>
            <a:pPr algn="l"/>
            <a:endParaRPr lang="en-GB" sz="1200"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Resources</a:t>
            </a:r>
            <a:endParaRPr lang="en-US" dirty="0"/>
          </a:p>
          <a:p>
            <a:r>
              <a:rPr lang="en-GB" dirty="0"/>
              <a:t>Paper/card, scissors, glue, </a:t>
            </a:r>
            <a:endParaRPr lang="en-US" dirty="0"/>
          </a:p>
          <a:p>
            <a:r>
              <a:rPr lang="en-GB" dirty="0"/>
              <a:t>Lego® (or similar construction bricks), </a:t>
            </a:r>
            <a:endParaRPr lang="en-US" dirty="0"/>
          </a:p>
          <a:p>
            <a:r>
              <a:rPr lang="en-GB" dirty="0"/>
              <a:t>small objects to be separated,</a:t>
            </a:r>
            <a:endParaRPr lang="en-US" dirty="0"/>
          </a:p>
          <a:p>
            <a:r>
              <a:rPr lang="en-GB" dirty="0"/>
              <a:t>modelling clay </a:t>
            </a:r>
            <a:endParaRPr lang="en-US" dirty="0"/>
          </a:p>
          <a:p>
            <a:r>
              <a:rPr lang="en-GB" dirty="0"/>
              <a:t>Provide a collection of objects that need to be separated, e.g. pasta and rice, or modelling clay which can be used to make particles of different sizes.</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110094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4.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24/07/2025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248372233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24/07/2025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24/07/2025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24/07/2025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24/07/2025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24/07/2025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24/07/2025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24/07/2025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24/07/2025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24/07/2025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24/07/2025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24/07/2025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24/07/2025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24/07/2025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24/07/2025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24/07/2025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24/07/2025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24/07/2025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24/07/2025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24/07/2025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24/07/2025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24/07/2025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24/07/2025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image" Target="../media/image73.png"/><Relationship Id="rId7" Type="http://schemas.openxmlformats.org/officeDocument/2006/relationships/slideLayout" Target="../slideLayouts/slideLayout6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9" Type="http://schemas.openxmlformats.org/officeDocument/2006/relationships/slideLayout" Target="../slideLayouts/slideLayout83.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theme" Target="../theme/theme2.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20" Type="http://schemas.openxmlformats.org/officeDocument/2006/relationships/slideLayout" Target="../slideLayouts/slideLayout74.xml"/><Relationship Id="rId41" Type="http://schemas.openxmlformats.org/officeDocument/2006/relationships/slideLayout" Target="../slideLayouts/slideLayout95.xml"/><Relationship Id="rId54" Type="http://schemas.openxmlformats.org/officeDocument/2006/relationships/image" Target="../media/image1.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24/07/2025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notesSlide" Target="../notesSlides/notesSlide9.xml"/><Relationship Id="rId7" Type="http://schemas.openxmlformats.org/officeDocument/2006/relationships/image" Target="../media/image89.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88.png"/><Relationship Id="rId5" Type="http://schemas.openxmlformats.org/officeDocument/2006/relationships/image" Target="../media/image87.jpg"/><Relationship Id="rId4" Type="http://schemas.openxmlformats.org/officeDocument/2006/relationships/image" Target="../media/image86.jpg"/><Relationship Id="rId9" Type="http://schemas.openxmlformats.org/officeDocument/2006/relationships/image" Target="../media/image91.png"/></Relationships>
</file>

<file path=ppt/slides/_rels/slide11.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notesSlide" Target="../notesSlides/notesSlide10.xml"/><Relationship Id="rId7" Type="http://schemas.openxmlformats.org/officeDocument/2006/relationships/image" Target="../media/image90.png"/><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89.png"/><Relationship Id="rId5" Type="http://schemas.openxmlformats.org/officeDocument/2006/relationships/image" Target="../media/image93.jpeg"/><Relationship Id="rId4" Type="http://schemas.openxmlformats.org/officeDocument/2006/relationships/image" Target="../media/image92.jpeg"/></Relationships>
</file>

<file path=ppt/slides/_rels/slide1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95.png"/></Relationships>
</file>

<file path=ppt/slides/_rels/slide13.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1.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1.jpeg"/><Relationship Id="rId4" Type="http://schemas.openxmlformats.org/officeDocument/2006/relationships/image" Target="../media/image8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3.jpeg"/></Relationships>
</file>

<file path=ppt/slides/_rels/slide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77141" y="4432810"/>
            <a:ext cx="7789715" cy="725503"/>
          </a:xfrm>
        </p:spPr>
        <p:txBody>
          <a:bodyPr>
            <a:noAutofit/>
          </a:bodyPr>
          <a:lstStyle/>
          <a:p>
            <a:r>
              <a:rPr lang="en-GB" sz="4000" dirty="0">
                <a:latin typeface="+mn-lt"/>
                <a:cs typeface="Calibri"/>
              </a:rPr>
              <a:t>How to clean water using a sieve!</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Separating mixtures </a:t>
            </a:r>
            <a:r>
              <a:rPr lang="en-GB" dirty="0">
                <a:solidFill>
                  <a:srgbClr val="00205B"/>
                </a:solidFill>
                <a:latin typeface="Calibri" panose="020F0502020204030204"/>
                <a:cs typeface="Calibri"/>
              </a:rPr>
              <a:t>&amp; dissolving</a:t>
            </a:r>
            <a:endParaRPr lang="en-GB" dirty="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1998" y="2576849"/>
            <a:ext cx="2880000" cy="1668632"/>
          </a:xfrm>
          <a:prstGeom prst="rect">
            <a:avLst/>
          </a:prstGeom>
        </p:spPr>
      </p:pic>
      <p:pic>
        <p:nvPicPr>
          <p:cNvPr id="6" name="Picture 5" descr="A graphene atomic structure&#10;&#10;Description automatically generated">
            <a:extLst>
              <a:ext uri="{FF2B5EF4-FFF2-40B4-BE49-F238E27FC236}">
                <a16:creationId xmlns:a16="http://schemas.microsoft.com/office/drawing/2014/main" id="{1EBABDDA-1F91-D525-2247-69C6EF47FB68}"/>
              </a:ext>
            </a:extLst>
          </p:cNvPr>
          <p:cNvPicPr>
            <a:picLocks noChangeAspect="1"/>
          </p:cNvPicPr>
          <p:nvPr/>
        </p:nvPicPr>
        <p:blipFill rotWithShape="1">
          <a:blip r:embed="rId4"/>
          <a:srcRect l="53" t="16341" r="-53" b="50559"/>
          <a:stretch/>
        </p:blipFill>
        <p:spPr>
          <a:xfrm>
            <a:off x="773094" y="346976"/>
            <a:ext cx="7602588" cy="2016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D70BF0-E652-8D8E-9523-73EEDABD1B6D}"/>
              </a:ext>
            </a:extLst>
          </p:cNvPr>
          <p:cNvSpPr>
            <a:spLocks noGrp="1"/>
          </p:cNvSpPr>
          <p:nvPr>
            <p:ph type="title"/>
          </p:nvPr>
        </p:nvSpPr>
        <p:spPr/>
        <p:txBody>
          <a:bodyPr>
            <a:normAutofit/>
          </a:bodyPr>
          <a:lstStyle/>
          <a:p>
            <a:r>
              <a:rPr lang="en-GB" dirty="0">
                <a:latin typeface="+mn-lt"/>
                <a:cs typeface="Calibri"/>
              </a:rPr>
              <a:t>Your turn to investigate</a:t>
            </a:r>
            <a:endParaRPr lang="en-US" dirty="0"/>
          </a:p>
        </p:txBody>
      </p:sp>
      <p:sp>
        <p:nvSpPr>
          <p:cNvPr id="22" name="Rectangle: Rounded Corners 21">
            <a:extLst>
              <a:ext uri="{FF2B5EF4-FFF2-40B4-BE49-F238E27FC236}">
                <a16:creationId xmlns:a16="http://schemas.microsoft.com/office/drawing/2014/main" id="{3810202C-C4B1-47FF-AC5C-AFFA2EBE8B51}"/>
              </a:ext>
            </a:extLst>
          </p:cNvPr>
          <p:cNvSpPr/>
          <p:nvPr/>
        </p:nvSpPr>
        <p:spPr>
          <a:xfrm>
            <a:off x="628648" y="1535309"/>
            <a:ext cx="8094925" cy="632263"/>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dirty="0"/>
              <a:t>Can you make a sieve to separate a mixture different size objects?</a:t>
            </a:r>
            <a:endParaRPr lang="en-US" dirty="0"/>
          </a:p>
        </p:txBody>
      </p:sp>
      <p:sp>
        <p:nvSpPr>
          <p:cNvPr id="27" name="Rectangle: Rounded Corners 26">
            <a:extLst>
              <a:ext uri="{FF2B5EF4-FFF2-40B4-BE49-F238E27FC236}">
                <a16:creationId xmlns:a16="http://schemas.microsoft.com/office/drawing/2014/main" id="{8190B5EB-8F76-459E-81F0-BA126FE45233}"/>
              </a:ext>
            </a:extLst>
          </p:cNvPr>
          <p:cNvSpPr/>
          <p:nvPr/>
        </p:nvSpPr>
        <p:spPr>
          <a:xfrm>
            <a:off x="1032356" y="2311184"/>
            <a:ext cx="3387312" cy="2169555"/>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CEE50133-FA57-CC3D-5A5D-0C6F63AA270A}"/>
              </a:ext>
            </a:extLst>
          </p:cNvPr>
          <p:cNvSpPr txBox="1"/>
          <p:nvPr/>
        </p:nvSpPr>
        <p:spPr>
          <a:xfrm>
            <a:off x="1029142" y="3932496"/>
            <a:ext cx="33791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cs typeface="Segoe UI"/>
              </a:rPr>
              <a:t>​Make a sieve using paper or card</a:t>
            </a:r>
            <a:endParaRPr lang="en-US" dirty="0"/>
          </a:p>
        </p:txBody>
      </p:sp>
      <p:sp>
        <p:nvSpPr>
          <p:cNvPr id="14" name="Rectangle: Rounded Corners 13">
            <a:extLst>
              <a:ext uri="{FF2B5EF4-FFF2-40B4-BE49-F238E27FC236}">
                <a16:creationId xmlns:a16="http://schemas.microsoft.com/office/drawing/2014/main" id="{3C68AE3A-C282-8357-30A7-948893C10B6B}"/>
              </a:ext>
            </a:extLst>
          </p:cNvPr>
          <p:cNvSpPr/>
          <p:nvPr/>
        </p:nvSpPr>
        <p:spPr>
          <a:xfrm>
            <a:off x="4970167" y="2280393"/>
            <a:ext cx="3387312" cy="2169555"/>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66C2751A-7438-5640-9C1E-23D23EB84D0E}"/>
              </a:ext>
            </a:extLst>
          </p:cNvPr>
          <p:cNvSpPr txBox="1"/>
          <p:nvPr/>
        </p:nvSpPr>
        <p:spPr>
          <a:xfrm>
            <a:off x="4945912" y="3661144"/>
            <a:ext cx="342545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cs typeface="Segoe UI"/>
              </a:rPr>
              <a:t>​Make particles that can be separated with a mesh filter</a:t>
            </a:r>
            <a:endParaRPr lang="en-US" dirty="0"/>
          </a:p>
        </p:txBody>
      </p:sp>
      <p:sp>
        <p:nvSpPr>
          <p:cNvPr id="15" name="Rectangle: Rounded Corners 14">
            <a:extLst>
              <a:ext uri="{FF2B5EF4-FFF2-40B4-BE49-F238E27FC236}">
                <a16:creationId xmlns:a16="http://schemas.microsoft.com/office/drawing/2014/main" id="{F4ECB3AE-9DF6-68FD-8625-ACBCC4072E56}"/>
              </a:ext>
            </a:extLst>
          </p:cNvPr>
          <p:cNvSpPr/>
          <p:nvPr/>
        </p:nvSpPr>
        <p:spPr>
          <a:xfrm>
            <a:off x="2985423" y="4601833"/>
            <a:ext cx="3387312" cy="2169555"/>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91DAD1D6-BE01-F3F5-3295-A88D38B3D2BA}"/>
              </a:ext>
            </a:extLst>
          </p:cNvPr>
          <p:cNvSpPr txBox="1"/>
          <p:nvPr/>
        </p:nvSpPr>
        <p:spPr>
          <a:xfrm>
            <a:off x="2863703" y="6071190"/>
            <a:ext cx="362038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cs typeface="Segoe UI"/>
              </a:rPr>
              <a:t>​Make a sieve using construction toys </a:t>
            </a:r>
            <a:endParaRPr lang="en-US" dirty="0"/>
          </a:p>
        </p:txBody>
      </p:sp>
      <p:pic>
        <p:nvPicPr>
          <p:cNvPr id="20" name="Picture 19" descr="A picture containing person, indoor, table, blue&#10;&#10;Description automatically generated">
            <a:extLst>
              <a:ext uri="{FF2B5EF4-FFF2-40B4-BE49-F238E27FC236}">
                <a16:creationId xmlns:a16="http://schemas.microsoft.com/office/drawing/2014/main" id="{8717AE11-82D0-FCB9-E053-656C844AA17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29397" y="2438129"/>
            <a:ext cx="1984507" cy="1491740"/>
          </a:xfrm>
          <a:prstGeom prst="rect">
            <a:avLst/>
          </a:prstGeom>
        </p:spPr>
      </p:pic>
      <p:pic>
        <p:nvPicPr>
          <p:cNvPr id="23" name="Picture 22" descr="A picture containing person, indoor, child, boy&#10;&#10;Description automatically generated">
            <a:extLst>
              <a:ext uri="{FF2B5EF4-FFF2-40B4-BE49-F238E27FC236}">
                <a16:creationId xmlns:a16="http://schemas.microsoft.com/office/drawing/2014/main" id="{74428855-1522-A063-0784-B3C156A9E8A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781038" y="4736497"/>
            <a:ext cx="1798158" cy="1345756"/>
          </a:xfrm>
          <a:prstGeom prst="rect">
            <a:avLst/>
          </a:prstGeom>
        </p:spPr>
      </p:pic>
      <p:pic>
        <p:nvPicPr>
          <p:cNvPr id="25" name="Picture 24" descr="A close-up of a net&#10;&#10;Description automatically generated">
            <a:extLst>
              <a:ext uri="{FF2B5EF4-FFF2-40B4-BE49-F238E27FC236}">
                <a16:creationId xmlns:a16="http://schemas.microsoft.com/office/drawing/2014/main" id="{F1A14AA7-BDAC-AE5C-2D2F-66272BA40161}"/>
              </a:ext>
            </a:extLst>
          </p:cNvPr>
          <p:cNvPicPr>
            <a:picLocks noChangeAspect="1"/>
          </p:cNvPicPr>
          <p:nvPr/>
        </p:nvPicPr>
        <p:blipFill>
          <a:blip r:embed="rId6"/>
          <a:stretch>
            <a:fillRect/>
          </a:stretch>
        </p:blipFill>
        <p:spPr>
          <a:xfrm>
            <a:off x="5746207" y="2441543"/>
            <a:ext cx="1830689" cy="1213980"/>
          </a:xfrm>
          <a:prstGeom prst="rect">
            <a:avLst/>
          </a:prstGeom>
        </p:spPr>
      </p:pic>
      <p:sp>
        <p:nvSpPr>
          <p:cNvPr id="28" name="TextBox 27">
            <a:extLst>
              <a:ext uri="{FF2B5EF4-FFF2-40B4-BE49-F238E27FC236}">
                <a16:creationId xmlns:a16="http://schemas.microsoft.com/office/drawing/2014/main" id="{E83071E4-F05C-D20C-2A06-41C719C6FE41}"/>
              </a:ext>
            </a:extLst>
          </p:cNvPr>
          <p:cNvSpPr txBox="1"/>
          <p:nvPr/>
        </p:nvSpPr>
        <p:spPr>
          <a:xfrm>
            <a:off x="4432802" y="4167007"/>
            <a:ext cx="515166" cy="369332"/>
          </a:xfrm>
          <a:prstGeom prst="rect">
            <a:avLst/>
          </a:prstGeom>
          <a:noFill/>
        </p:spPr>
        <p:txBody>
          <a:bodyPr wrap="square" lIns="91440" tIns="45720" rIns="91440" bIns="45720" rtlCol="0" anchor="t">
            <a:spAutoFit/>
          </a:bodyPr>
          <a:lstStyle/>
          <a:p>
            <a:r>
              <a:rPr lang="en-GB" dirty="0"/>
              <a:t>or</a:t>
            </a:r>
          </a:p>
        </p:txBody>
      </p:sp>
      <p:pic>
        <p:nvPicPr>
          <p:cNvPr id="2" name="Picture 1" descr="A green and white circle with a black background&#10;&#10;Description automatically generated">
            <a:extLst>
              <a:ext uri="{FF2B5EF4-FFF2-40B4-BE49-F238E27FC236}">
                <a16:creationId xmlns:a16="http://schemas.microsoft.com/office/drawing/2014/main" id="{BA4807A2-9D3C-62D3-BB0E-E018CC95D4E9}"/>
              </a:ext>
            </a:extLst>
          </p:cNvPr>
          <p:cNvPicPr>
            <a:picLocks noChangeAspect="1"/>
          </p:cNvPicPr>
          <p:nvPr/>
        </p:nvPicPr>
        <p:blipFill>
          <a:blip r:embed="rId7"/>
          <a:stretch>
            <a:fillRect/>
          </a:stretch>
        </p:blipFill>
        <p:spPr>
          <a:xfrm>
            <a:off x="7985051" y="161259"/>
            <a:ext cx="891363" cy="900224"/>
          </a:xfrm>
          <a:prstGeom prst="rect">
            <a:avLst/>
          </a:prstGeom>
        </p:spPr>
      </p:pic>
      <p:pic>
        <p:nvPicPr>
          <p:cNvPr id="4" name="Picture 3" descr="A blue magnifying glass on a white circle&#10;&#10;Description automatically generated">
            <a:extLst>
              <a:ext uri="{FF2B5EF4-FFF2-40B4-BE49-F238E27FC236}">
                <a16:creationId xmlns:a16="http://schemas.microsoft.com/office/drawing/2014/main" id="{084D0A34-5220-2FDE-EC1B-F998FC196724}"/>
              </a:ext>
            </a:extLst>
          </p:cNvPr>
          <p:cNvPicPr>
            <a:picLocks noChangeAspect="1"/>
          </p:cNvPicPr>
          <p:nvPr/>
        </p:nvPicPr>
        <p:blipFill>
          <a:blip r:embed="rId8"/>
          <a:stretch>
            <a:fillRect/>
          </a:stretch>
        </p:blipFill>
        <p:spPr>
          <a:xfrm>
            <a:off x="7054701" y="161260"/>
            <a:ext cx="891364" cy="900224"/>
          </a:xfrm>
          <a:prstGeom prst="rect">
            <a:avLst/>
          </a:prstGeom>
        </p:spPr>
      </p:pic>
      <p:pic>
        <p:nvPicPr>
          <p:cNvPr id="8" name="Picture 7" descr="A blue circle with white graphic in it&#10;&#10;Description automatically generated">
            <a:extLst>
              <a:ext uri="{FF2B5EF4-FFF2-40B4-BE49-F238E27FC236}">
                <a16:creationId xmlns:a16="http://schemas.microsoft.com/office/drawing/2014/main" id="{EC55B341-28A9-5498-E56B-05FBFF88AFEC}"/>
              </a:ext>
            </a:extLst>
          </p:cNvPr>
          <p:cNvPicPr>
            <a:picLocks noChangeAspect="1"/>
          </p:cNvPicPr>
          <p:nvPr/>
        </p:nvPicPr>
        <p:blipFill>
          <a:blip r:embed="rId9"/>
          <a:stretch>
            <a:fillRect/>
          </a:stretch>
        </p:blipFill>
        <p:spPr>
          <a:xfrm>
            <a:off x="6124921" y="161259"/>
            <a:ext cx="891364" cy="900225"/>
          </a:xfrm>
          <a:prstGeom prst="rect">
            <a:avLst/>
          </a:prstGeom>
        </p:spPr>
      </p:pic>
    </p:spTree>
    <p:extLst>
      <p:ext uri="{BB962C8B-B14F-4D97-AF65-F5344CB8AC3E}">
        <p14:creationId xmlns:p14="http://schemas.microsoft.com/office/powerpoint/2010/main" val="311051867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cs typeface="Calibri"/>
              </a:rPr>
              <a:t>Your turn to explain</a:t>
            </a:r>
            <a:endParaRPr lang="en-US" dirty="0"/>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644412" y="1614678"/>
            <a:ext cx="8248068"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Can you make a model to explain how researchers are cleaning water?</a:t>
            </a:r>
            <a:endParaRPr lang="en-US" dirty="0"/>
          </a:p>
        </p:txBody>
      </p:sp>
      <p:pic>
        <p:nvPicPr>
          <p:cNvPr id="11" name="Picture 10" descr="A picture containing floor, wood, wooden, accessory&#10;&#10;Description automatically generated">
            <a:extLst>
              <a:ext uri="{FF2B5EF4-FFF2-40B4-BE49-F238E27FC236}">
                <a16:creationId xmlns:a16="http://schemas.microsoft.com/office/drawing/2014/main" id="{61655F4C-6F7A-B012-ABFF-B757C9CFDE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0778" y="2932880"/>
            <a:ext cx="3062913" cy="2297185"/>
          </a:xfrm>
          <a:prstGeom prst="rect">
            <a:avLst/>
          </a:prstGeom>
          <a:ln w="38100">
            <a:solidFill>
              <a:srgbClr val="3EB1C8"/>
            </a:solidFill>
          </a:ln>
        </p:spPr>
      </p:pic>
      <p:pic>
        <p:nvPicPr>
          <p:cNvPr id="16" name="Picture 15" descr="A picture containing floor, indoor, table, computer&#10;&#10;Description automatically generated">
            <a:extLst>
              <a:ext uri="{FF2B5EF4-FFF2-40B4-BE49-F238E27FC236}">
                <a16:creationId xmlns:a16="http://schemas.microsoft.com/office/drawing/2014/main" id="{82EF7B9D-C865-0F7D-D90B-8E877590F908}"/>
              </a:ext>
            </a:extLst>
          </p:cNvPr>
          <p:cNvPicPr>
            <a:picLocks noChangeAspect="1"/>
          </p:cNvPicPr>
          <p:nvPr/>
        </p:nvPicPr>
        <p:blipFill rotWithShape="1">
          <a:blip r:embed="rId5">
            <a:extLst>
              <a:ext uri="{28A0092B-C50C-407E-A947-70E740481C1C}">
                <a14:useLocalDpi xmlns:a14="http://schemas.microsoft.com/office/drawing/2010/main" val="0"/>
              </a:ext>
            </a:extLst>
          </a:blip>
          <a:srcRect l="21370" t="8135" r="19851" b="4830"/>
          <a:stretch/>
        </p:blipFill>
        <p:spPr>
          <a:xfrm>
            <a:off x="5315288" y="2617920"/>
            <a:ext cx="2521725" cy="2800444"/>
          </a:xfrm>
          <a:prstGeom prst="rect">
            <a:avLst/>
          </a:prstGeom>
          <a:ln w="38100">
            <a:solidFill>
              <a:srgbClr val="3EB1C8"/>
            </a:solidFill>
          </a:ln>
        </p:spPr>
      </p:pic>
      <p:sp>
        <p:nvSpPr>
          <p:cNvPr id="22" name="Rectangle 21">
            <a:extLst>
              <a:ext uri="{FF2B5EF4-FFF2-40B4-BE49-F238E27FC236}">
                <a16:creationId xmlns:a16="http://schemas.microsoft.com/office/drawing/2014/main" id="{1BF33693-5C17-F546-59A2-5C0BC5A00C2A}"/>
              </a:ext>
            </a:extLst>
          </p:cNvPr>
          <p:cNvSpPr/>
          <p:nvPr/>
        </p:nvSpPr>
        <p:spPr>
          <a:xfrm>
            <a:off x="720000" y="5900160"/>
            <a:ext cx="8094924" cy="369332"/>
          </a:xfrm>
          <a:prstGeom prst="rect">
            <a:avLst/>
          </a:prstGeom>
        </p:spPr>
        <p:txBody>
          <a:bodyPr wrap="square">
            <a:spAutoFit/>
          </a:bodyPr>
          <a:lstStyle/>
          <a:p>
            <a:r>
              <a:rPr lang="en-US" b="1" dirty="0"/>
              <a:t>Tip: </a:t>
            </a:r>
            <a:r>
              <a:rPr lang="en-US" dirty="0"/>
              <a:t>Water particles can pass through the molecular sieve. What size will they be?</a:t>
            </a:r>
            <a:endParaRPr lang="en-GB" i="1" dirty="0"/>
          </a:p>
        </p:txBody>
      </p:sp>
      <p:pic>
        <p:nvPicPr>
          <p:cNvPr id="23" name="Picture 22" descr="A green and white circle with a black background&#10;&#10;Description automatically generated">
            <a:extLst>
              <a:ext uri="{FF2B5EF4-FFF2-40B4-BE49-F238E27FC236}">
                <a16:creationId xmlns:a16="http://schemas.microsoft.com/office/drawing/2014/main" id="{D9E67F7E-0460-6C2A-78A4-CA9BF23B640B}"/>
              </a:ext>
            </a:extLst>
          </p:cNvPr>
          <p:cNvPicPr>
            <a:picLocks noChangeAspect="1"/>
          </p:cNvPicPr>
          <p:nvPr/>
        </p:nvPicPr>
        <p:blipFill>
          <a:blip r:embed="rId6"/>
          <a:stretch>
            <a:fillRect/>
          </a:stretch>
        </p:blipFill>
        <p:spPr>
          <a:xfrm>
            <a:off x="7984800" y="162000"/>
            <a:ext cx="891364" cy="900224"/>
          </a:xfrm>
          <a:prstGeom prst="rect">
            <a:avLst/>
          </a:prstGeom>
        </p:spPr>
      </p:pic>
      <p:pic>
        <p:nvPicPr>
          <p:cNvPr id="24" name="Picture 23" descr="A blue magnifying glass on a white circle&#10;&#10;Description automatically generated">
            <a:extLst>
              <a:ext uri="{FF2B5EF4-FFF2-40B4-BE49-F238E27FC236}">
                <a16:creationId xmlns:a16="http://schemas.microsoft.com/office/drawing/2014/main" id="{0F4A4556-0203-2BEE-D76F-8A02CD1765C6}"/>
              </a:ext>
            </a:extLst>
          </p:cNvPr>
          <p:cNvPicPr>
            <a:picLocks noChangeAspect="1"/>
          </p:cNvPicPr>
          <p:nvPr/>
        </p:nvPicPr>
        <p:blipFill>
          <a:blip r:embed="rId7"/>
          <a:stretch>
            <a:fillRect/>
          </a:stretch>
        </p:blipFill>
        <p:spPr>
          <a:xfrm>
            <a:off x="7054726" y="162001"/>
            <a:ext cx="891363" cy="900223"/>
          </a:xfrm>
          <a:prstGeom prst="rect">
            <a:avLst/>
          </a:prstGeom>
        </p:spPr>
      </p:pic>
      <p:pic>
        <p:nvPicPr>
          <p:cNvPr id="25" name="Picture 24" descr="A blue circle with white graphic in it&#10;&#10;Description automatically generated">
            <a:extLst>
              <a:ext uri="{FF2B5EF4-FFF2-40B4-BE49-F238E27FC236}">
                <a16:creationId xmlns:a16="http://schemas.microsoft.com/office/drawing/2014/main" id="{363A2289-8BA3-0653-FA50-D894EA76768B}"/>
              </a:ext>
            </a:extLst>
          </p:cNvPr>
          <p:cNvPicPr>
            <a:picLocks noChangeAspect="1"/>
          </p:cNvPicPr>
          <p:nvPr/>
        </p:nvPicPr>
        <p:blipFill>
          <a:blip r:embed="rId8"/>
          <a:stretch>
            <a:fillRect/>
          </a:stretch>
        </p:blipFill>
        <p:spPr>
          <a:xfrm>
            <a:off x="6124650" y="162000"/>
            <a:ext cx="891365" cy="900226"/>
          </a:xfrm>
          <a:prstGeom prst="rect">
            <a:avLst/>
          </a:prstGeom>
        </p:spPr>
      </p:pic>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pic>
        <p:nvPicPr>
          <p:cNvPr id="5" name="Picture 4" descr="A hand holding a blue object&#10;&#10;Description automatically generated">
            <a:extLst>
              <a:ext uri="{FF2B5EF4-FFF2-40B4-BE49-F238E27FC236}">
                <a16:creationId xmlns:a16="http://schemas.microsoft.com/office/drawing/2014/main" id="{C0B0DCAD-15BF-285A-1300-36D519B88B3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15066" y="1646579"/>
            <a:ext cx="2942926" cy="2267474"/>
          </a:xfrm>
          <a:prstGeom prst="rect">
            <a:avLst/>
          </a:prstGeom>
          <a:ln w="38100">
            <a:solidFill>
              <a:srgbClr val="3EB1C8"/>
            </a:solidFill>
          </a:ln>
        </p:spPr>
      </p:pic>
      <p:pic>
        <p:nvPicPr>
          <p:cNvPr id="7" name="Picture 6" descr="A person holding a broom&#10;&#10;Description automatically generated">
            <a:extLst>
              <a:ext uri="{FF2B5EF4-FFF2-40B4-BE49-F238E27FC236}">
                <a16:creationId xmlns:a16="http://schemas.microsoft.com/office/drawing/2014/main" id="{2B743E51-3E64-93DD-897B-864421E96563}"/>
              </a:ext>
            </a:extLst>
          </p:cNvPr>
          <p:cNvPicPr>
            <a:picLocks noChangeAspect="1"/>
          </p:cNvPicPr>
          <p:nvPr/>
        </p:nvPicPr>
        <p:blipFill>
          <a:blip r:embed="rId4"/>
          <a:stretch>
            <a:fillRect/>
          </a:stretch>
        </p:blipFill>
        <p:spPr>
          <a:xfrm>
            <a:off x="915066" y="4234989"/>
            <a:ext cx="2951915" cy="1959943"/>
          </a:xfrm>
          <a:prstGeom prst="rect">
            <a:avLst/>
          </a:prstGeom>
          <a:ln w="38100">
            <a:solidFill>
              <a:srgbClr val="3EB1C8"/>
            </a:solidFill>
          </a:ln>
        </p:spPr>
      </p:pic>
      <p:sp>
        <p:nvSpPr>
          <p:cNvPr id="9" name="Rectangle: Rounded Corners 8">
            <a:extLst>
              <a:ext uri="{FF2B5EF4-FFF2-40B4-BE49-F238E27FC236}">
                <a16:creationId xmlns:a16="http://schemas.microsoft.com/office/drawing/2014/main" id="{6B23FDA9-773A-4F81-7696-D9AB4257A2AB}"/>
              </a:ext>
            </a:extLst>
          </p:cNvPr>
          <p:cNvSpPr/>
          <p:nvPr/>
        </p:nvSpPr>
        <p:spPr>
          <a:xfrm>
            <a:off x="4572000" y="1646579"/>
            <a:ext cx="3658814" cy="226747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particles move through your sieve?</a:t>
            </a:r>
          </a:p>
          <a:p>
            <a:pPr algn="ctr"/>
            <a:endParaRPr lang="en-GB" dirty="0"/>
          </a:p>
          <a:p>
            <a:pPr algn="ctr"/>
            <a:r>
              <a:rPr lang="en-GB" dirty="0"/>
              <a:t>Which particles do not?</a:t>
            </a:r>
          </a:p>
        </p:txBody>
      </p:sp>
      <p:sp>
        <p:nvSpPr>
          <p:cNvPr id="11" name="Rectangle: Rounded Corners 10">
            <a:extLst>
              <a:ext uri="{FF2B5EF4-FFF2-40B4-BE49-F238E27FC236}">
                <a16:creationId xmlns:a16="http://schemas.microsoft.com/office/drawing/2014/main" id="{6577DE98-3F04-8662-C246-9684DABD9857}"/>
              </a:ext>
            </a:extLst>
          </p:cNvPr>
          <p:cNvSpPr/>
          <p:nvPr/>
        </p:nvSpPr>
        <p:spPr>
          <a:xfrm>
            <a:off x="4568019" y="4234988"/>
            <a:ext cx="3645074" cy="195994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can’t you make a model to separate salt from saltwater?</a:t>
            </a:r>
          </a:p>
          <a:p>
            <a:pPr algn="ctr"/>
            <a:endParaRPr lang="en-GB" dirty="0"/>
          </a:p>
          <a:p>
            <a:pPr algn="ctr"/>
            <a:r>
              <a:rPr lang="en-GB" dirty="0"/>
              <a:t>How could you separate salt from salt water?</a:t>
            </a:r>
          </a:p>
        </p:txBody>
      </p:sp>
    </p:spTree>
    <p:extLst>
      <p:ext uri="{BB962C8B-B14F-4D97-AF65-F5344CB8AC3E}">
        <p14:creationId xmlns:p14="http://schemas.microsoft.com/office/powerpoint/2010/main" val="871637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Rectangle 11">
            <a:extLst>
              <a:ext uri="{FF2B5EF4-FFF2-40B4-BE49-F238E27FC236}">
                <a16:creationId xmlns:a16="http://schemas.microsoft.com/office/drawing/2014/main" id="{477EC9B1-3678-EB60-73AA-4DA77CC95F58}"/>
              </a:ext>
            </a:extLst>
          </p:cNvPr>
          <p:cNvSpPr/>
          <p:nvPr/>
        </p:nvSpPr>
        <p:spPr>
          <a:xfrm>
            <a:off x="627769" y="1571278"/>
            <a:ext cx="5764400" cy="1200329"/>
          </a:xfrm>
          <a:prstGeom prst="rect">
            <a:avLst/>
          </a:prstGeom>
        </p:spPr>
        <p:txBody>
          <a:bodyPr wrap="square">
            <a:spAutoFit/>
          </a:bodyPr>
          <a:lstStyle/>
          <a:p>
            <a:r>
              <a:rPr lang="en-US" b="1" dirty="0"/>
              <a:t>Why is drinking saltwater bad for humans?</a:t>
            </a:r>
          </a:p>
          <a:p>
            <a:r>
              <a:rPr lang="en-US" dirty="0"/>
              <a:t>Children could watch a film clip showing the effect of a salt solution on living cells or could they research the function of kidneys.</a:t>
            </a:r>
          </a:p>
        </p:txBody>
      </p:sp>
      <p:sp>
        <p:nvSpPr>
          <p:cNvPr id="14" name="Rectangle 13">
            <a:extLst>
              <a:ext uri="{FF2B5EF4-FFF2-40B4-BE49-F238E27FC236}">
                <a16:creationId xmlns:a16="http://schemas.microsoft.com/office/drawing/2014/main" id="{C2F03224-EAB8-3B8E-37C0-AFF726804A60}"/>
              </a:ext>
            </a:extLst>
          </p:cNvPr>
          <p:cNvSpPr/>
          <p:nvPr/>
        </p:nvSpPr>
        <p:spPr>
          <a:xfrm>
            <a:off x="627769" y="2988947"/>
            <a:ext cx="5911512" cy="1200329"/>
          </a:xfrm>
          <a:prstGeom prst="rect">
            <a:avLst/>
          </a:prstGeom>
        </p:spPr>
        <p:txBody>
          <a:bodyPr wrap="square">
            <a:spAutoFit/>
          </a:bodyPr>
          <a:lstStyle/>
          <a:p>
            <a:r>
              <a:rPr lang="en-US" b="1" dirty="0"/>
              <a:t>How do some animals manage to live in salty water?</a:t>
            </a:r>
          </a:p>
          <a:p>
            <a:r>
              <a:rPr lang="en-US" dirty="0"/>
              <a:t>Children could research which animals are able to drink saltwater because their kidneys and even their gills are specially adapted to excrete lots of salt.</a:t>
            </a:r>
          </a:p>
        </p:txBody>
      </p:sp>
      <p:sp>
        <p:nvSpPr>
          <p:cNvPr id="16" name="TextBox 15">
            <a:extLst>
              <a:ext uri="{FF2B5EF4-FFF2-40B4-BE49-F238E27FC236}">
                <a16:creationId xmlns:a16="http://schemas.microsoft.com/office/drawing/2014/main" id="{5C9D46EB-045A-C750-6D21-3B7219AF08EA}"/>
              </a:ext>
            </a:extLst>
          </p:cNvPr>
          <p:cNvSpPr txBox="1"/>
          <p:nvPr/>
        </p:nvSpPr>
        <p:spPr>
          <a:xfrm>
            <a:off x="627769" y="4406979"/>
            <a:ext cx="5270161" cy="646331"/>
          </a:xfrm>
          <a:prstGeom prst="rect">
            <a:avLst/>
          </a:prstGeom>
          <a:noFill/>
        </p:spPr>
        <p:txBody>
          <a:bodyPr wrap="none" rtlCol="0">
            <a:spAutoFit/>
          </a:bodyPr>
          <a:lstStyle/>
          <a:p>
            <a:r>
              <a:rPr lang="en-GB" b="1" dirty="0"/>
              <a:t>How do humans harvest salt from saltwater?</a:t>
            </a:r>
          </a:p>
          <a:p>
            <a:r>
              <a:rPr lang="en-GB" dirty="0"/>
              <a:t>Children could research how this happens and where?</a:t>
            </a:r>
          </a:p>
        </p:txBody>
      </p:sp>
      <p:sp>
        <p:nvSpPr>
          <p:cNvPr id="18" name="TextBox 17">
            <a:extLst>
              <a:ext uri="{FF2B5EF4-FFF2-40B4-BE49-F238E27FC236}">
                <a16:creationId xmlns:a16="http://schemas.microsoft.com/office/drawing/2014/main" id="{AC7B67E5-D614-41D0-CF0F-7BA462E9FCF1}"/>
              </a:ext>
            </a:extLst>
          </p:cNvPr>
          <p:cNvSpPr txBox="1"/>
          <p:nvPr/>
        </p:nvSpPr>
        <p:spPr>
          <a:xfrm>
            <a:off x="627769" y="5217849"/>
            <a:ext cx="5599295" cy="1200329"/>
          </a:xfrm>
          <a:prstGeom prst="rect">
            <a:avLst/>
          </a:prstGeom>
          <a:noFill/>
        </p:spPr>
        <p:txBody>
          <a:bodyPr wrap="square" rtlCol="0">
            <a:spAutoFit/>
          </a:bodyPr>
          <a:lstStyle/>
          <a:p>
            <a:r>
              <a:rPr lang="en-GB" b="1" dirty="0"/>
              <a:t>Why do some people have no clean water?</a:t>
            </a:r>
          </a:p>
          <a:p>
            <a:r>
              <a:rPr lang="en-GB" dirty="0"/>
              <a:t>Resources to support teaching science with a global perspective are available from </a:t>
            </a:r>
            <a:r>
              <a:rPr lang="en-GB" b="1" dirty="0"/>
              <a:t>Practical Action </a:t>
            </a:r>
            <a:r>
              <a:rPr lang="en-GB" dirty="0"/>
              <a:t>and </a:t>
            </a:r>
            <a:r>
              <a:rPr lang="en-GB" b="1" dirty="0"/>
              <a:t>Oxfam Education</a:t>
            </a:r>
            <a:r>
              <a:rPr lang="en-GB" dirty="0"/>
              <a:t> websites.</a:t>
            </a:r>
          </a:p>
        </p:txBody>
      </p:sp>
      <p:pic>
        <p:nvPicPr>
          <p:cNvPr id="20" name="Picture 19" descr="A fish swimming under water&#10;&#10;Description automatically generated">
            <a:extLst>
              <a:ext uri="{FF2B5EF4-FFF2-40B4-BE49-F238E27FC236}">
                <a16:creationId xmlns:a16="http://schemas.microsoft.com/office/drawing/2014/main" id="{48FF8CA9-E946-7C78-75B9-6ACE0A460BA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15962" y="1812766"/>
            <a:ext cx="2252416" cy="1478031"/>
          </a:xfrm>
          <a:prstGeom prst="rect">
            <a:avLst/>
          </a:prstGeom>
          <a:ln w="28575">
            <a:solidFill>
              <a:srgbClr val="3EB1C8"/>
            </a:solidFill>
          </a:ln>
        </p:spPr>
      </p:pic>
      <p:pic>
        <p:nvPicPr>
          <p:cNvPr id="22" name="Picture 21" descr="A person standing next to a body of water&#10;&#10;Description automatically generated">
            <a:extLst>
              <a:ext uri="{FF2B5EF4-FFF2-40B4-BE49-F238E27FC236}">
                <a16:creationId xmlns:a16="http://schemas.microsoft.com/office/drawing/2014/main" id="{46F566A4-E750-E1A5-3313-02F1EBDC7B5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16216" y="3538969"/>
            <a:ext cx="2251516" cy="1495273"/>
          </a:xfrm>
          <a:prstGeom prst="rect">
            <a:avLst/>
          </a:prstGeom>
          <a:ln w="28575">
            <a:solidFill>
              <a:srgbClr val="3EB1C8"/>
            </a:solidFill>
          </a:ln>
        </p:spPr>
      </p:pic>
    </p:spTree>
    <p:extLst>
      <p:ext uri="{BB962C8B-B14F-4D97-AF65-F5344CB8AC3E}">
        <p14:creationId xmlns:p14="http://schemas.microsoft.com/office/powerpoint/2010/main" val="2046533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46" y="1432993"/>
            <a:ext cx="4087369" cy="518306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cs typeface="Calibri" panose="020F0502020204030204"/>
              </a:rPr>
              <a:t>Persuasive writing - Write a letter to a funding organisation asking for money to develop molecular sieves</a:t>
            </a:r>
            <a:br>
              <a:rPr lang="en-GB" dirty="0">
                <a:solidFill>
                  <a:prstClr val="white"/>
                </a:solidFill>
                <a:cs typeface="Calibri" panose="020F0502020204030204"/>
              </a:rPr>
            </a:br>
            <a:endParaRPr lang="en-GB" dirty="0">
              <a:solidFill>
                <a:prstClr val="white"/>
              </a:solidFill>
              <a:cs typeface="Calibri" panose="020F0502020204030204"/>
            </a:endParaRPr>
          </a:p>
          <a:p>
            <a:pPr marL="285750" indent="-285750">
              <a:buFont typeface="Arial"/>
              <a:buChar char="•"/>
            </a:pPr>
            <a:r>
              <a:rPr lang="en-GB" dirty="0">
                <a:solidFill>
                  <a:prstClr val="white"/>
                </a:solidFill>
                <a:cs typeface="Calibri" panose="020F0502020204030204"/>
              </a:rPr>
              <a:t>Instructions - How to separate a mixture of …</a:t>
            </a:r>
            <a:br>
              <a:rPr lang="en-GB" dirty="0">
                <a:solidFill>
                  <a:prstClr val="white"/>
                </a:solidFill>
                <a:cs typeface="Calibri" panose="020F0502020204030204"/>
              </a:rPr>
            </a:br>
            <a:endParaRPr lang="en-GB" dirty="0">
              <a:solidFill>
                <a:prstClr val="white"/>
              </a:solidFill>
              <a:cs typeface="Calibri" panose="020F0502020204030204"/>
            </a:endParaRPr>
          </a:p>
          <a:p>
            <a:pPr marL="285750" indent="-285750">
              <a:buFont typeface="Arial"/>
              <a:buChar char="•"/>
              <a:defRPr/>
            </a:pPr>
            <a:r>
              <a:rPr lang="en-GB" dirty="0">
                <a:solidFill>
                  <a:prstClr val="white"/>
                </a:solidFill>
                <a:cs typeface="Calibri" panose="020F0502020204030204"/>
              </a:rPr>
              <a:t>Non-chronological report - Write an explanation of the model molecular sieve</a:t>
            </a:r>
            <a:br>
              <a:rPr lang="en-GB" dirty="0">
                <a:solidFill>
                  <a:prstClr val="white"/>
                </a:solidFill>
                <a:cs typeface="Calibri" panose="020F0502020204030204"/>
              </a:rPr>
            </a:br>
            <a:endParaRPr lang="en-GB" sz="1800" b="0" i="0" u="none" strike="noStrike" kern="1200" cap="none" spc="0" normalizeH="0" baseline="0" noProof="0" dirty="0">
              <a:ln>
                <a:noFill/>
              </a:ln>
              <a:solidFill>
                <a:prstClr val="white"/>
              </a:solidFill>
              <a:effectLst/>
              <a:uLnTx/>
              <a:uFillTx/>
              <a:cs typeface="Calibri"/>
            </a:endParaRPr>
          </a:p>
          <a:p>
            <a:pPr marL="285750" indent="-285750">
              <a:buFont typeface="Arial"/>
              <a:buChar char="•"/>
              <a:defRPr/>
            </a:pPr>
            <a:r>
              <a:rPr lang="en-GB" dirty="0">
                <a:solidFill>
                  <a:prstClr val="white"/>
                </a:solidFill>
                <a:cs typeface="Calibri" panose="020F0502020204030204"/>
              </a:rPr>
              <a:t>Newspaper report - Describe what life is like for families who do not have access to clean water</a:t>
            </a:r>
          </a:p>
          <a:p>
            <a:pPr>
              <a:defRPr/>
            </a:pPr>
            <a:endParaRPr lang="en-GB" dirty="0">
              <a:solidFill>
                <a:prstClr val="white"/>
              </a:solidFill>
              <a:latin typeface="Calibri" panose="020F0502020204030204"/>
              <a:cs typeface="Calibri" panose="020F0502020204030204"/>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948040" y="1432993"/>
            <a:ext cx="3960000" cy="272871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b="1" dirty="0">
                <a:solidFill>
                  <a:prstClr val="white"/>
                </a:solidFill>
                <a:latin typeface="Calibri" panose="020F0502020204030204"/>
              </a:rPr>
              <a:t>Maths</a:t>
            </a:r>
            <a:br>
              <a:rPr lang="en-GB" b="1" dirty="0">
                <a:solidFill>
                  <a:prstClr val="white"/>
                </a:solidFill>
                <a:latin typeface="Calibri" panose="020F0502020204030204"/>
              </a:rPr>
            </a:br>
            <a:endParaRPr lang="en-GB" sz="1800" b="0" i="0" u="none" strike="noStrike" dirty="0">
              <a:solidFill>
                <a:schemeClr val="bg1"/>
              </a:solidFill>
              <a:effectLst/>
              <a:latin typeface="Calibri"/>
              <a:cs typeface="Calibri"/>
            </a:endParaRPr>
          </a:p>
          <a:p>
            <a:pPr marL="285750" indent="-285750">
              <a:buFont typeface="Arial" panose="020B0604020202020204" pitchFamily="34" charset="0"/>
              <a:buChar char="•"/>
              <a:defRPr/>
            </a:pPr>
            <a:r>
              <a:rPr lang="en-GB" dirty="0">
                <a:solidFill>
                  <a:schemeClr val="bg1"/>
                </a:solidFill>
                <a:latin typeface="Calibri" panose="020F0502020204030204"/>
                <a:cs typeface="Calibri"/>
              </a:rPr>
              <a:t>Relative sizes of solids - Separating mixtures</a:t>
            </a:r>
            <a:br>
              <a:rPr lang="en-GB" dirty="0">
                <a:solidFill>
                  <a:schemeClr val="bg1"/>
                </a:solidFill>
                <a:latin typeface="Calibri" panose="020F0502020204030204"/>
                <a:cs typeface="Calibri"/>
              </a:rPr>
            </a:br>
            <a:endParaRPr lang="en-GB" dirty="0">
              <a:solidFill>
                <a:schemeClr val="bg1"/>
              </a:solidFill>
              <a:latin typeface="Calibri" panose="020F0502020204030204"/>
              <a:cs typeface="Calibri"/>
            </a:endParaRPr>
          </a:p>
          <a:p>
            <a:pPr marL="285750" indent="-285750">
              <a:buFont typeface="Arial" panose="020B0604020202020204" pitchFamily="34" charset="0"/>
              <a:buChar char="•"/>
              <a:defRPr/>
            </a:pPr>
            <a:r>
              <a:rPr lang="en-GB" dirty="0">
                <a:solidFill>
                  <a:schemeClr val="bg1"/>
                </a:solidFill>
                <a:latin typeface="Calibri" panose="020F0502020204030204"/>
                <a:cs typeface="Calibri"/>
              </a:rPr>
              <a:t>Measuring accurately (cm or mm) - Comparing the sizes of particles and holes</a:t>
            </a:r>
            <a:endParaRPr lang="en-GB" sz="1800" b="0" i="0" u="none" strike="noStrike" kern="1200" cap="none" spc="0" normalizeH="0" baseline="0" noProof="0" dirty="0">
              <a:ln>
                <a:noFill/>
              </a:ln>
              <a:solidFill>
                <a:schemeClr val="bg1"/>
              </a:solidFill>
              <a:effectLst/>
              <a:uLnTx/>
              <a:uFillTx/>
              <a:latin typeface="Calibri" panose="020F0502020204030204"/>
              <a:cs typeface="Calibri"/>
            </a:endParaRPr>
          </a:p>
          <a:p>
            <a:pPr marR="0" lvl="0" algn="l" defTabSz="914400" rtl="0" eaLnBrk="1" fontAlgn="t" latinLnBrk="0" hangingPunct="1">
              <a:lnSpc>
                <a:spcPct val="100000"/>
              </a:lnSpc>
              <a:spcBef>
                <a:spcPts val="0"/>
              </a:spcBef>
              <a:spcAft>
                <a:spcPts val="0"/>
              </a:spcAft>
              <a:buClrTx/>
              <a:buSzTx/>
              <a:tabLst/>
              <a:defRPr/>
            </a:pPr>
            <a:endParaRPr lang="en-GB" sz="1800" b="0" i="0" u="none" strike="noStrike" kern="1200" cap="none" spc="0" normalizeH="0" baseline="0" noProof="0" dirty="0">
              <a:ln>
                <a:noFill/>
              </a:ln>
              <a:solidFill>
                <a:prstClr val="white"/>
              </a:solidFill>
              <a:effectLst/>
              <a:uLnTx/>
              <a:uFillTx/>
              <a:latin typeface="Calibri" panose="020F0502020204030204"/>
              <a:cs typeface="Calibri"/>
            </a:endParaRPr>
          </a:p>
        </p:txBody>
      </p:sp>
    </p:spTree>
    <p:extLst>
      <p:ext uri="{BB962C8B-B14F-4D97-AF65-F5344CB8AC3E}">
        <p14:creationId xmlns:p14="http://schemas.microsoft.com/office/powerpoint/2010/main" val="2588583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31479"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b="1" dirty="0">
                <a:solidFill>
                  <a:srgbClr val="3C3C3C"/>
                </a:solidFill>
                <a:latin typeface="Calibri"/>
                <a:ea typeface="Calibri" panose="020F0502020204030204" pitchFamily="34" charset="0"/>
                <a:cs typeface="Plus Jakarta Sans ExtraBold" pitchFamily="2" charset="0"/>
              </a:rPr>
              <a:t>2019</a:t>
            </a: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a:t>
            </a:r>
            <a:endParaRPr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07837" y="429423"/>
            <a:ext cx="8335201" cy="543975"/>
          </a:xfrm>
        </p:spPr>
        <p:txBody>
          <a:bodyPr>
            <a:noAutofit/>
          </a:bodyPr>
          <a:lstStyle/>
          <a:p>
            <a:r>
              <a:rPr lang="en-GB" dirty="0">
                <a:latin typeface="+mn-lt"/>
                <a:cs typeface="Calibri"/>
              </a:rPr>
              <a:t>How to clean water using a sieve!</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08896" y="1554239"/>
            <a:ext cx="3652711" cy="156246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Use knowledge of solids, liquids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dirty="0">
                <a:solidFill>
                  <a:prstClr val="white"/>
                </a:solidFill>
                <a:latin typeface="Calibri" panose="020F0502020204030204"/>
                <a:cs typeface="Calibri"/>
              </a:rPr>
              <a:t>gases to decide how mixtures might be separated through filtering or sieving</a:t>
            </a:r>
            <a:endParaRPr lang="en-US" dirty="0">
              <a:solidFill>
                <a:prstClr val="white"/>
              </a:solidFill>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649569"/>
            <a:ext cx="8316416" cy="1183264"/>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Scientists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have </a:t>
            </a:r>
            <a:r>
              <a:rPr lang="en-GB" sz="1600" dirty="0">
                <a:solidFill>
                  <a:prstClr val="white"/>
                </a:solidFill>
                <a:latin typeface="Calibri" panose="020F0502020204030204"/>
                <a:cs typeface="Calibri"/>
              </a:rPr>
              <a:t>taken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a:t>
            </a:r>
            <a:r>
              <a:rPr lang="en-GB" sz="1600" dirty="0">
                <a:solidFill>
                  <a:prstClr val="white"/>
                </a:solidFill>
                <a:latin typeface="Calibri" panose="020F0502020204030204"/>
                <a:cs typeface="Calibri"/>
              </a:rPr>
              <a:t>form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carbon called graphene and modified it so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that </a:t>
            </a:r>
            <a:r>
              <a:rPr lang="en-GB" sz="1600" dirty="0">
                <a:solidFill>
                  <a:prstClr val="white"/>
                </a:solidFill>
                <a:latin typeface="Calibri" panose="020F0502020204030204"/>
                <a:cs typeface="Calibri"/>
              </a:rPr>
              <a:t>it acts like a molecular sieve and can separate salt particles from water</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This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could be </a:t>
            </a:r>
            <a:r>
              <a:rPr lang="en-GB" sz="1600" dirty="0">
                <a:solidFill>
                  <a:prstClr val="white"/>
                </a:solidFill>
                <a:latin typeface="Calibri" panose="020F0502020204030204"/>
                <a:cs typeface="Calibri"/>
              </a:rPr>
              <a:t>a significant step forward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allowing the desalination (removal of salt from water) to take place. Children will learn about the process of sieving to separate different size particles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392020"/>
            <a:ext cx="8316416" cy="110085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Plus Jakarta Sans Medium" pitchFamily="2" charset="0"/>
              </a:rPr>
              <a:t>Create models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to </a:t>
            </a:r>
            <a:r>
              <a:rPr lang="en-GB" sz="1600" dirty="0">
                <a:solidFill>
                  <a:prstClr val="white"/>
                </a:solidFill>
                <a:latin typeface="Calibri" panose="020F0502020204030204"/>
                <a:cs typeface="Plus Jakarta Sans Medium" pitchFamily="2" charset="0"/>
              </a:rPr>
              <a:t>explain how mixtures can be separated by filtering:</a:t>
            </a:r>
            <a:endParaRPr lang="en-US" dirty="0"/>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Make model sieves with paper, construction toys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or </a:t>
            </a:r>
            <a:r>
              <a:rPr lang="en-GB" sz="1600" dirty="0">
                <a:solidFill>
                  <a:prstClr val="white"/>
                </a:solidFill>
                <a:latin typeface="Calibri" panose="020F0502020204030204"/>
                <a:cs typeface="Calibri"/>
              </a:rPr>
              <a:t>plastic mesh</a:t>
            </a: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Build molecular sieves</a:t>
            </a:r>
            <a:endParaRPr lang="en-GB" dirty="0">
              <a:solidFill>
                <a:prstClr val="white"/>
              </a:solidFill>
              <a:ea typeface="+mn-ea"/>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08896" y="3280238"/>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08896" y="4999875"/>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A white rectangular sign with green text&#10;&#10;Description automatically generated">
            <a:extLst>
              <a:ext uri="{FF2B5EF4-FFF2-40B4-BE49-F238E27FC236}">
                <a16:creationId xmlns:a16="http://schemas.microsoft.com/office/drawing/2014/main" id="{13937068-F3B3-D770-54CA-1554403B77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418478"/>
            <a:ext cx="4229317" cy="613384"/>
          </a:xfrm>
          <a:prstGeom prst="rect">
            <a:avLst/>
          </a:prstGeom>
        </p:spPr>
      </p:pic>
      <p:pic>
        <p:nvPicPr>
          <p:cNvPr id="22" name="Picture 21" descr="A white background with green text&#10;&#10;Description automatically generated">
            <a:extLst>
              <a:ext uri="{FF2B5EF4-FFF2-40B4-BE49-F238E27FC236}">
                <a16:creationId xmlns:a16="http://schemas.microsoft.com/office/drawing/2014/main" id="{AE355998-C45A-30FF-132F-0F7671A72B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713958"/>
            <a:ext cx="4229317" cy="608526"/>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628649" y="1400289"/>
            <a:ext cx="8094728" cy="5355312"/>
          </a:xfrm>
          <a:prstGeom prst="rect">
            <a:avLst/>
          </a:prstGeom>
          <a:noFill/>
        </p:spPr>
        <p:txBody>
          <a:bodyPr wrap="square" lIns="91440" tIns="45720" rIns="91440" bIns="45720" rtlCol="0" anchor="t">
            <a:spAutoFit/>
          </a:bodyPr>
          <a:lstStyle/>
          <a:p>
            <a:r>
              <a:rPr lang="en-GB" b="1" dirty="0">
                <a:latin typeface="Calibri"/>
                <a:cs typeface="Calibri"/>
              </a:rPr>
              <a:t>dissolve</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the process where a solid </a:t>
            </a:r>
            <a:r>
              <a:rPr lang="en-GB" sz="1800" b="0" i="0" u="none" strike="noStrike" baseline="0" dirty="0">
                <a:latin typeface="Calibri"/>
                <a:cs typeface="Calibri"/>
              </a:rPr>
              <a:t>substance </a:t>
            </a:r>
            <a:r>
              <a:rPr lang="en-GB" dirty="0">
                <a:latin typeface="Calibri"/>
                <a:cs typeface="Calibri"/>
              </a:rPr>
              <a:t>is mixed into a liquid </a:t>
            </a:r>
            <a:r>
              <a:rPr lang="en-GB" sz="1800" b="0" i="0" u="none" strike="noStrike" baseline="0" dirty="0">
                <a:latin typeface="Calibri"/>
                <a:cs typeface="Calibri"/>
              </a:rPr>
              <a:t>to </a:t>
            </a:r>
            <a:r>
              <a:rPr lang="en-GB" dirty="0">
                <a:latin typeface="Calibri"/>
                <a:cs typeface="Calibri"/>
              </a:rPr>
              <a:t>make a see-through (transparent) liquid called a solution. The solid substance is still inside the liquid but it cannot be seen</a:t>
            </a:r>
            <a:endParaRPr lang="en-GB" sz="1800" b="0" i="0" u="none" strike="noStrike" baseline="0" dirty="0">
              <a:latin typeface="Calibri" panose="020F0502020204030204" pitchFamily="34" charset="0"/>
              <a:cs typeface="Calibri"/>
            </a:endParaRPr>
          </a:p>
          <a:p>
            <a:pPr algn="l"/>
            <a:endParaRPr lang="en-GB" dirty="0">
              <a:latin typeface="Calibri" panose="020F0502020204030204" pitchFamily="34" charset="0"/>
              <a:cs typeface="Calibri"/>
            </a:endParaRPr>
          </a:p>
          <a:p>
            <a:r>
              <a:rPr lang="en-GB" b="1" dirty="0">
                <a:latin typeface="Calibri"/>
                <a:cs typeface="Calibri"/>
              </a:rPr>
              <a:t>filter / sieve (verb)</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the process of separating solids from liquids</a:t>
            </a:r>
            <a:r>
              <a:rPr lang="en-GB" sz="1800" b="0" i="0" u="none" strike="noStrike" baseline="0" dirty="0">
                <a:latin typeface="Calibri"/>
                <a:cs typeface="Calibri"/>
              </a:rPr>
              <a:t>, </a:t>
            </a:r>
            <a:r>
              <a:rPr lang="en-GB" dirty="0">
                <a:latin typeface="Calibri"/>
                <a:cs typeface="Calibri"/>
              </a:rPr>
              <a:t>(e.g. stones from water), </a:t>
            </a:r>
            <a:r>
              <a:rPr lang="en-GB" sz="1800" b="0" i="0" u="none" strike="noStrike" baseline="0" dirty="0">
                <a:latin typeface="Calibri"/>
                <a:cs typeface="Calibri"/>
              </a:rPr>
              <a:t>or </a:t>
            </a:r>
            <a:r>
              <a:rPr lang="en-GB" dirty="0">
                <a:latin typeface="Calibri"/>
                <a:cs typeface="Calibri"/>
              </a:rPr>
              <a:t>separating larger solid parts from smaller solid parts (e.g. stones from sand)</a:t>
            </a:r>
            <a:endParaRPr lang="en-GB" sz="1800" b="0" i="0" u="none" strike="noStrike" baseline="0" dirty="0">
              <a:latin typeface="Calibri" panose="020F0502020204030204" pitchFamily="34" charset="0"/>
              <a:cs typeface="Calibri"/>
            </a:endParaRPr>
          </a:p>
          <a:p>
            <a:pPr algn="l"/>
            <a:endParaRPr lang="en-GB" b="1" dirty="0">
              <a:latin typeface="Calibri" panose="020F0502020204030204" pitchFamily="34" charset="0"/>
              <a:cs typeface="Calibri"/>
            </a:endParaRPr>
          </a:p>
          <a:p>
            <a:r>
              <a:rPr lang="en-GB" b="1" dirty="0">
                <a:latin typeface="Calibri"/>
                <a:cs typeface="Calibri"/>
              </a:rPr>
              <a:t>graphene</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a form of carbon which is arranged in a hexagonal pattern (like chicken wire)</a:t>
            </a:r>
            <a:endParaRPr lang="en-GB" dirty="0">
              <a:latin typeface="Calibri" panose="020F0502020204030204" pitchFamily="34" charset="0"/>
              <a:cs typeface="Calibri"/>
            </a:endParaRPr>
          </a:p>
          <a:p>
            <a:pPr algn="l"/>
            <a:endParaRPr lang="en-GB" dirty="0">
              <a:latin typeface="Calibri" panose="020F0502020204030204" pitchFamily="34" charset="0"/>
              <a:cs typeface="Calibri"/>
            </a:endParaRPr>
          </a:p>
          <a:p>
            <a:r>
              <a:rPr lang="en-GB" b="1" dirty="0">
                <a:latin typeface="Calibri"/>
                <a:cs typeface="Calibri"/>
              </a:rPr>
              <a:t>particle</a:t>
            </a:r>
            <a:r>
              <a:rPr lang="en-GB" dirty="0">
                <a:latin typeface="Calibri"/>
                <a:cs typeface="Calibri"/>
              </a:rPr>
              <a:t> </a:t>
            </a:r>
            <a:r>
              <a:rPr lang="en-GB" sz="1800" b="0" i="0" u="none" strike="noStrike" baseline="0" dirty="0">
                <a:latin typeface="Calibri"/>
                <a:cs typeface="Calibri"/>
              </a:rPr>
              <a:t>– a </a:t>
            </a:r>
            <a:r>
              <a:rPr lang="en-GB" dirty="0">
                <a:latin typeface="Calibri"/>
                <a:cs typeface="Calibri"/>
              </a:rPr>
              <a:t>very </a:t>
            </a:r>
            <a:r>
              <a:rPr lang="en-GB" sz="1800" b="0" i="0" u="none" strike="noStrike" baseline="0" dirty="0">
                <a:latin typeface="Calibri"/>
                <a:cs typeface="Calibri"/>
              </a:rPr>
              <a:t>tiny </a:t>
            </a:r>
            <a:r>
              <a:rPr lang="en-GB" dirty="0">
                <a:latin typeface="Calibri"/>
                <a:cs typeface="Calibri"/>
              </a:rPr>
              <a:t>part </a:t>
            </a:r>
            <a:r>
              <a:rPr lang="en-GB" sz="1800" b="0" i="0" u="none" strike="noStrike" baseline="0" dirty="0">
                <a:latin typeface="Calibri"/>
                <a:cs typeface="Calibri"/>
              </a:rPr>
              <a:t>of </a:t>
            </a:r>
            <a:r>
              <a:rPr lang="en-GB" dirty="0">
                <a:latin typeface="Calibri"/>
                <a:cs typeface="Calibri"/>
              </a:rPr>
              <a:t>matter</a:t>
            </a:r>
            <a:endParaRPr lang="en-GB" sz="1800" b="0" i="0" u="none" strike="noStrike" baseline="0" dirty="0">
              <a:latin typeface="Calibri" panose="020F0502020204030204" pitchFamily="34" charset="0"/>
              <a:cs typeface="Calibri"/>
            </a:endParaRPr>
          </a:p>
          <a:p>
            <a:pPr algn="l"/>
            <a:endParaRPr lang="en-GB" dirty="0">
              <a:latin typeface="Calibri" panose="020F0502020204030204" pitchFamily="34" charset="0"/>
              <a:cs typeface="Calibri"/>
            </a:endParaRPr>
          </a:p>
          <a:p>
            <a:r>
              <a:rPr lang="en-GB" b="1" dirty="0">
                <a:latin typeface="Calibri"/>
                <a:cs typeface="Calibri"/>
              </a:rPr>
              <a:t>salt water</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water in which salt (e.g. sodium chloride) is dissolved and is </a:t>
            </a:r>
            <a:r>
              <a:rPr lang="en-GB" sz="1800" i="0" u="none" strike="noStrike" baseline="0" dirty="0">
                <a:latin typeface="Calibri"/>
                <a:cs typeface="Calibri"/>
              </a:rPr>
              <a:t>not </a:t>
            </a:r>
            <a:r>
              <a:rPr lang="en-GB" dirty="0">
                <a:latin typeface="Calibri"/>
                <a:cs typeface="Calibri"/>
              </a:rPr>
              <a:t>suitable for humans to drink</a:t>
            </a:r>
            <a:endParaRPr lang="en-GB" sz="1800" i="0" u="none" strike="noStrike" baseline="0" dirty="0">
              <a:latin typeface="Calibri" panose="020F0502020204030204" pitchFamily="34" charset="0"/>
              <a:cs typeface="Calibri"/>
            </a:endParaRPr>
          </a:p>
          <a:p>
            <a:pPr algn="l"/>
            <a:endParaRPr lang="en-GB" sz="1800" i="0" u="none" strike="noStrike" baseline="0" dirty="0">
              <a:latin typeface="Calibri" panose="020F0502020204030204" pitchFamily="34" charset="0"/>
              <a:cs typeface="Calibri"/>
            </a:endParaRPr>
          </a:p>
          <a:p>
            <a:r>
              <a:rPr lang="en-GB" b="1" dirty="0">
                <a:latin typeface="Calibri"/>
                <a:cs typeface="Calibri"/>
              </a:rPr>
              <a:t>sieve (noun)</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an object consisting of a wire or plastic mesh held </a:t>
            </a:r>
            <a:r>
              <a:rPr lang="en-GB" sz="1800" b="0" i="0" u="none" strike="noStrike" baseline="0" dirty="0">
                <a:latin typeface="Calibri"/>
                <a:cs typeface="Calibri"/>
              </a:rPr>
              <a:t>in a </a:t>
            </a:r>
            <a:r>
              <a:rPr lang="en-GB" dirty="0">
                <a:latin typeface="Calibri"/>
                <a:cs typeface="Calibri"/>
              </a:rPr>
              <a:t>frame, that is used or separating solids from liquids, for separating larger solid parts from smaller solid parts</a:t>
            </a:r>
            <a:endParaRPr lang="en-GB" dirty="0"/>
          </a:p>
        </p:txBody>
      </p:sp>
      <p:pic>
        <p:nvPicPr>
          <p:cNvPr id="8" name="Picture 7" descr="A close up of a grid&#10;&#10;Description automatically generated">
            <a:extLst>
              <a:ext uri="{FF2B5EF4-FFF2-40B4-BE49-F238E27FC236}">
                <a16:creationId xmlns:a16="http://schemas.microsoft.com/office/drawing/2014/main" id="{17ED2524-9A4C-E437-BDBA-C79209B42092}"/>
              </a:ext>
            </a:extLst>
          </p:cNvPr>
          <p:cNvPicPr>
            <a:picLocks noChangeAspect="1"/>
          </p:cNvPicPr>
          <p:nvPr/>
        </p:nvPicPr>
        <p:blipFill>
          <a:blip r:embed="rId3"/>
          <a:stretch>
            <a:fillRect/>
          </a:stretch>
        </p:blipFill>
        <p:spPr>
          <a:xfrm>
            <a:off x="7758161" y="185993"/>
            <a:ext cx="1144800" cy="920431"/>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599611" y="5434012"/>
            <a:ext cx="4582952" cy="7445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Where have you seen someone use a sieve?</a:t>
            </a:r>
            <a:endParaRPr lang="en-US" dirty="0"/>
          </a:p>
        </p:txBody>
      </p:sp>
      <p:pic>
        <p:nvPicPr>
          <p:cNvPr id="5" name="Picture 4" descr="A bowl of food&#10;&#10;Description automatically generated">
            <a:extLst>
              <a:ext uri="{FF2B5EF4-FFF2-40B4-BE49-F238E27FC236}">
                <a16:creationId xmlns:a16="http://schemas.microsoft.com/office/drawing/2014/main" id="{C1DDD881-D3AD-F1EE-C66D-AE781F22946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000" y="2436328"/>
            <a:ext cx="3059832" cy="2039888"/>
          </a:xfrm>
          <a:prstGeom prst="rect">
            <a:avLst/>
          </a:prstGeom>
          <a:ln w="38100">
            <a:solidFill>
              <a:srgbClr val="3EB1C8"/>
            </a:solidFill>
          </a:ln>
        </p:spPr>
      </p:pic>
      <p:pic>
        <p:nvPicPr>
          <p:cNvPr id="7" name="Picture 6" descr="A picture containing outdoor, person, grass, ground&#10;&#10;Description automatically generated">
            <a:extLst>
              <a:ext uri="{FF2B5EF4-FFF2-40B4-BE49-F238E27FC236}">
                <a16:creationId xmlns:a16="http://schemas.microsoft.com/office/drawing/2014/main" id="{C5E11656-8C85-5580-5202-4F53B0C1315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012640" y="2031156"/>
            <a:ext cx="1750742" cy="2793083"/>
          </a:xfrm>
          <a:prstGeom prst="rect">
            <a:avLst/>
          </a:prstGeom>
          <a:ln w="38100">
            <a:solidFill>
              <a:srgbClr val="3EB1C8"/>
            </a:solidFill>
          </a:ln>
        </p:spPr>
      </p:pic>
      <p:pic>
        <p:nvPicPr>
          <p:cNvPr id="9" name="Picture 8" descr="A picture containing indoor, wall, person, kitchen&#10;&#10;Description automatically generated">
            <a:extLst>
              <a:ext uri="{FF2B5EF4-FFF2-40B4-BE49-F238E27FC236}">
                <a16:creationId xmlns:a16="http://schemas.microsoft.com/office/drawing/2014/main" id="{7C24DD7F-DE3F-DEC7-6FEF-DC1C4D0C759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03012" y="2435107"/>
            <a:ext cx="2651685" cy="2137583"/>
          </a:xfrm>
          <a:prstGeom prst="rect">
            <a:avLst/>
          </a:prstGeom>
          <a:ln w="38100">
            <a:solidFill>
              <a:srgbClr val="3EB1C8"/>
            </a:solidFill>
          </a:ln>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are the scientists?</a:t>
            </a:r>
          </a:p>
        </p:txBody>
      </p:sp>
      <p:sp>
        <p:nvSpPr>
          <p:cNvPr id="7" name="Rectangle 6">
            <a:extLst>
              <a:ext uri="{FF2B5EF4-FFF2-40B4-BE49-F238E27FC236}">
                <a16:creationId xmlns:a16="http://schemas.microsoft.com/office/drawing/2014/main" id="{25A5AD98-9769-4C16-4E25-A7EB944E2F29}"/>
              </a:ext>
            </a:extLst>
          </p:cNvPr>
          <p:cNvSpPr/>
          <p:nvPr/>
        </p:nvSpPr>
        <p:spPr>
          <a:xfrm>
            <a:off x="628652" y="3275080"/>
            <a:ext cx="8244488" cy="1200329"/>
          </a:xfrm>
          <a:prstGeom prst="rect">
            <a:avLst/>
          </a:prstGeom>
        </p:spPr>
        <p:txBody>
          <a:bodyPr wrap="square">
            <a:spAutoFit/>
          </a:bodyPr>
          <a:lstStyle/>
          <a:p>
            <a:pPr marL="342900" indent="-342900">
              <a:buFont typeface="+mj-lt"/>
              <a:buAutoNum type="arabicPeriod"/>
            </a:pPr>
            <a:r>
              <a:rPr lang="en-US" dirty="0"/>
              <a:t>National Graphene Institute, University of Manchester.</a:t>
            </a:r>
          </a:p>
          <a:p>
            <a:pPr marL="342900" indent="-342900">
              <a:buFont typeface="+mj-lt"/>
              <a:buAutoNum type="arabicPeriod"/>
            </a:pPr>
            <a:r>
              <a:rPr lang="en-US" dirty="0"/>
              <a:t>School of Chemical Engineering and Analytical Science, University of Manchester.</a:t>
            </a:r>
          </a:p>
          <a:p>
            <a:pPr marL="342900" indent="-342900">
              <a:buFont typeface="+mj-lt"/>
              <a:buAutoNum type="arabicPeriod"/>
            </a:pPr>
            <a:r>
              <a:rPr lang="en-US" dirty="0"/>
              <a:t>School of Physics and Astronomy, University of Manchester.</a:t>
            </a:r>
          </a:p>
          <a:p>
            <a:pPr marL="342900" indent="-342900">
              <a:buFont typeface="+mj-lt"/>
              <a:buAutoNum type="arabicPeriod"/>
            </a:pPr>
            <a:r>
              <a:rPr lang="en-US" dirty="0"/>
              <a:t>School of Materials, University of Manchester.</a:t>
            </a:r>
          </a:p>
        </p:txBody>
      </p:sp>
      <p:sp>
        <p:nvSpPr>
          <p:cNvPr id="10" name="Rectangle: Rounded Corners 9">
            <a:extLst>
              <a:ext uri="{FF2B5EF4-FFF2-40B4-BE49-F238E27FC236}">
                <a16:creationId xmlns:a16="http://schemas.microsoft.com/office/drawing/2014/main" id="{9464E0F1-C980-A2B4-A8AB-32F7A9966841}"/>
              </a:ext>
            </a:extLst>
          </p:cNvPr>
          <p:cNvSpPr/>
          <p:nvPr/>
        </p:nvSpPr>
        <p:spPr>
          <a:xfrm>
            <a:off x="1665937" y="4923212"/>
            <a:ext cx="5679317" cy="155568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Why are there so many different people from different departments in the University working on this project?</a:t>
            </a:r>
          </a:p>
          <a:p>
            <a:pPr algn="ctr"/>
            <a:endParaRPr lang="en-US" dirty="0"/>
          </a:p>
          <a:p>
            <a:pPr algn="ctr"/>
            <a:r>
              <a:rPr lang="en-US" dirty="0"/>
              <a:t>How do you think they managed to work together on this project?</a:t>
            </a:r>
            <a:endParaRPr lang="en-GB" dirty="0"/>
          </a:p>
        </p:txBody>
      </p:sp>
      <p:sp>
        <p:nvSpPr>
          <p:cNvPr id="5" name="TextBox 4">
            <a:extLst>
              <a:ext uri="{FF2B5EF4-FFF2-40B4-BE49-F238E27FC236}">
                <a16:creationId xmlns:a16="http://schemas.microsoft.com/office/drawing/2014/main" id="{C5BB2AC0-53A8-9566-8F70-F3AC99B20AEB}"/>
              </a:ext>
            </a:extLst>
          </p:cNvPr>
          <p:cNvSpPr txBox="1"/>
          <p:nvPr/>
        </p:nvSpPr>
        <p:spPr>
          <a:xfrm>
            <a:off x="628652" y="1709447"/>
            <a:ext cx="7753888" cy="954107"/>
          </a:xfrm>
          <a:prstGeom prst="rect">
            <a:avLst/>
          </a:prstGeom>
          <a:noFill/>
        </p:spPr>
        <p:txBody>
          <a:bodyPr wrap="square">
            <a:spAutoFit/>
          </a:bodyPr>
          <a:lstStyle/>
          <a:p>
            <a:pPr algn="l"/>
            <a:r>
              <a:rPr lang="en-GB" sz="1800" b="0" i="0" u="none" strike="noStrike" baseline="0" dirty="0" err="1">
                <a:latin typeface="AdvOT5777b7ad"/>
              </a:rPr>
              <a:t>Jijo</a:t>
            </a:r>
            <a:r>
              <a:rPr lang="en-GB" sz="1800" b="0" i="0" u="none" strike="noStrike" baseline="0" dirty="0">
                <a:latin typeface="AdvOT5777b7ad"/>
              </a:rPr>
              <a:t> Abraham</a:t>
            </a:r>
            <a:r>
              <a:rPr lang="en-GB" sz="800" b="0" i="0" u="none" strike="noStrike" baseline="0" dirty="0">
                <a:latin typeface="AdvOT5777b7ad"/>
              </a:rPr>
              <a:t>1,2,3</a:t>
            </a:r>
            <a:r>
              <a:rPr lang="en-GB" sz="1800" b="0" i="0" u="none" strike="noStrike" baseline="0" dirty="0">
                <a:latin typeface="AdvOT5777b7ad"/>
              </a:rPr>
              <a:t>, </a:t>
            </a:r>
            <a:r>
              <a:rPr lang="en-GB" sz="1800" b="0" i="0" u="none" strike="noStrike" baseline="0" dirty="0" err="1">
                <a:latin typeface="AdvOT5777b7ad"/>
              </a:rPr>
              <a:t>Kalangi</a:t>
            </a:r>
            <a:r>
              <a:rPr lang="en-GB" sz="1800" b="0" i="0" u="none" strike="noStrike" baseline="0" dirty="0">
                <a:latin typeface="AdvOT5777b7ad"/>
              </a:rPr>
              <a:t> S. Vasu</a:t>
            </a:r>
            <a:r>
              <a:rPr lang="en-GB" sz="800" b="0" i="0" u="none" strike="noStrike" baseline="0" dirty="0">
                <a:latin typeface="AdvOT5777b7ad"/>
              </a:rPr>
              <a:t>1,2</a:t>
            </a:r>
            <a:r>
              <a:rPr lang="en-GB" sz="1800" b="0" i="0" u="none" strike="noStrike" baseline="0" dirty="0">
                <a:latin typeface="AdvOT5777b7ad"/>
              </a:rPr>
              <a:t>, Christopher D. Williams</a:t>
            </a:r>
            <a:r>
              <a:rPr lang="en-GB" sz="800" b="0" i="0" u="none" strike="noStrike" baseline="0" dirty="0">
                <a:latin typeface="AdvOT5777b7ad"/>
              </a:rPr>
              <a:t>2</a:t>
            </a:r>
            <a:r>
              <a:rPr lang="en-GB" sz="1800" b="0" i="0" u="none" strike="noStrike" baseline="0" dirty="0">
                <a:latin typeface="AdvOT5777b7ad"/>
              </a:rPr>
              <a:t>, </a:t>
            </a:r>
            <a:r>
              <a:rPr lang="en-GB" sz="1800" b="0" i="0" u="none" strike="noStrike" baseline="0" dirty="0" err="1">
                <a:latin typeface="AdvOT5777b7ad"/>
              </a:rPr>
              <a:t>Kalon</a:t>
            </a:r>
            <a:r>
              <a:rPr lang="en-GB" sz="1800" b="0" i="0" u="none" strike="noStrike" baseline="0" dirty="0">
                <a:latin typeface="AdvOT5777b7ad"/>
              </a:rPr>
              <a:t> Gopinadhan</a:t>
            </a:r>
            <a:r>
              <a:rPr lang="en-GB" sz="800" b="0" i="0" u="none" strike="noStrike" baseline="0" dirty="0">
                <a:latin typeface="AdvOT5777b7ad"/>
              </a:rPr>
              <a:t>3</a:t>
            </a:r>
            <a:r>
              <a:rPr lang="en-GB" sz="1800" b="0" i="0" u="none" strike="noStrike" baseline="0" dirty="0">
                <a:latin typeface="AdvOT5777b7ad"/>
              </a:rPr>
              <a:t>, Yang Su</a:t>
            </a:r>
            <a:r>
              <a:rPr lang="en-GB" sz="800" b="0" i="0" u="none" strike="noStrike" baseline="0" dirty="0">
                <a:latin typeface="AdvOT5777b7ad"/>
              </a:rPr>
              <a:t>1,2</a:t>
            </a:r>
            <a:r>
              <a:rPr lang="en-GB" sz="1800" b="0" i="0" u="none" strike="noStrike" baseline="0" dirty="0">
                <a:latin typeface="AdvOT5777b7ad"/>
              </a:rPr>
              <a:t>, Christie T. Cherian</a:t>
            </a:r>
            <a:r>
              <a:rPr lang="en-GB" sz="800" b="0" i="0" u="none" strike="noStrike" baseline="0" dirty="0">
                <a:latin typeface="AdvOT5777b7ad"/>
              </a:rPr>
              <a:t>1,2</a:t>
            </a:r>
            <a:r>
              <a:rPr lang="en-GB" sz="1800" b="0" i="0" u="none" strike="noStrike" baseline="0" dirty="0">
                <a:latin typeface="AdvOT5777b7ad"/>
              </a:rPr>
              <a:t>, James Dix</a:t>
            </a:r>
            <a:r>
              <a:rPr lang="en-GB" sz="800" b="0" i="0" u="none" strike="noStrike" baseline="0" dirty="0">
                <a:latin typeface="AdvOT5777b7ad"/>
              </a:rPr>
              <a:t>2</a:t>
            </a:r>
            <a:r>
              <a:rPr lang="en-GB" sz="1800" b="0" i="0" u="none" strike="noStrike" baseline="0" dirty="0">
                <a:latin typeface="AdvOT5777b7ad"/>
              </a:rPr>
              <a:t>, Eric Prestat</a:t>
            </a:r>
            <a:r>
              <a:rPr lang="en-GB" sz="800" b="0" i="0" u="none" strike="noStrike" baseline="0" dirty="0">
                <a:latin typeface="AdvOT5777b7ad"/>
              </a:rPr>
              <a:t>4</a:t>
            </a:r>
            <a:r>
              <a:rPr lang="en-GB" sz="1800" b="0" i="0" u="none" strike="noStrike" baseline="0" dirty="0">
                <a:latin typeface="AdvOT5777b7ad"/>
              </a:rPr>
              <a:t>, Sarah J. Haigh</a:t>
            </a:r>
            <a:r>
              <a:rPr lang="en-GB" sz="800" b="0" i="0" u="none" strike="noStrike" baseline="0" dirty="0">
                <a:latin typeface="AdvOT5777b7ad"/>
              </a:rPr>
              <a:t>4</a:t>
            </a:r>
            <a:r>
              <a:rPr lang="en-GB" sz="1800" b="0" i="0" u="none" strike="noStrike" baseline="0" dirty="0">
                <a:latin typeface="AdvOT5777b7ad"/>
              </a:rPr>
              <a:t>, Irina V. Grigorieva</a:t>
            </a:r>
            <a:r>
              <a:rPr lang="en-GB" sz="800" b="0" i="0" u="none" strike="noStrike" baseline="0" dirty="0">
                <a:latin typeface="AdvOT5777b7ad"/>
              </a:rPr>
              <a:t>1</a:t>
            </a:r>
            <a:r>
              <a:rPr lang="en-GB" sz="1800" b="0" i="0" u="none" strike="noStrike" baseline="0" dirty="0">
                <a:latin typeface="AdvOT5777b7ad"/>
              </a:rPr>
              <a:t>, Paola Carbone</a:t>
            </a:r>
            <a:r>
              <a:rPr lang="en-GB" sz="800" b="0" i="0" u="none" strike="noStrike" baseline="0" dirty="0">
                <a:latin typeface="AdvOT5777b7ad"/>
              </a:rPr>
              <a:t>2</a:t>
            </a:r>
            <a:r>
              <a:rPr lang="en-GB" sz="1800" b="0" i="0" u="none" strike="noStrike" baseline="0" dirty="0">
                <a:latin typeface="AdvOT5777b7ad"/>
              </a:rPr>
              <a:t>, Andre K. Geim</a:t>
            </a:r>
            <a:r>
              <a:rPr lang="en-GB" sz="800" b="0" i="0" u="none" strike="noStrike" baseline="0" dirty="0">
                <a:latin typeface="AdvOT5777b7ad"/>
              </a:rPr>
              <a:t>3 </a:t>
            </a:r>
            <a:r>
              <a:rPr lang="en-GB" sz="1800" b="0" i="0" u="none" strike="noStrike" baseline="0" dirty="0">
                <a:latin typeface="AdvOT5777b7ad"/>
              </a:rPr>
              <a:t>and Rahul R. Nair</a:t>
            </a:r>
            <a:r>
              <a:rPr lang="en-GB" sz="800" b="0" i="0" u="none" strike="noStrike" baseline="0" dirty="0">
                <a:latin typeface="AdvOT5777b7ad"/>
              </a:rPr>
              <a:t>1,2</a:t>
            </a:r>
            <a:r>
              <a:rPr lang="en-GB" sz="2000" b="0" i="0" u="none" strike="noStrike" baseline="0" dirty="0">
                <a:latin typeface="AdvOT5777b7ad"/>
              </a:rPr>
              <a:t>*</a:t>
            </a:r>
            <a:endParaRPr lang="en-GB" dirty="0"/>
          </a:p>
        </p:txBody>
      </p:sp>
    </p:spTree>
    <p:extLst>
      <p:ext uri="{BB962C8B-B14F-4D97-AF65-F5344CB8AC3E}">
        <p14:creationId xmlns:p14="http://schemas.microsoft.com/office/powerpoint/2010/main" val="3049791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67E8820-9264-7AE4-A07E-BBFF6402F4FA}"/>
              </a:ext>
            </a:extLst>
          </p:cNvPr>
          <p:cNvSpPr>
            <a:spLocks noGrp="1"/>
          </p:cNvSpPr>
          <p:nvPr>
            <p:ph type="title"/>
          </p:nvPr>
        </p:nvSpPr>
        <p:spPr>
          <a:xfrm>
            <a:off x="628652" y="365126"/>
            <a:ext cx="8170964" cy="1325562"/>
          </a:xfrm>
        </p:spPr>
        <p:txBody>
          <a:bodyPr>
            <a:normAutofit/>
          </a:bodyPr>
          <a:lstStyle/>
          <a:p>
            <a:r>
              <a:rPr lang="en-GB" dirty="0">
                <a:latin typeface="+mn-lt"/>
                <a:cs typeface="Calibri"/>
              </a:rPr>
              <a:t>What did the scientists know?</a:t>
            </a:r>
            <a:endParaRPr lang="en-US" dirty="0"/>
          </a:p>
        </p:txBody>
      </p:sp>
      <p:sp>
        <p:nvSpPr>
          <p:cNvPr id="7" name="Rectangle 6">
            <a:extLst>
              <a:ext uri="{FF2B5EF4-FFF2-40B4-BE49-F238E27FC236}">
                <a16:creationId xmlns:a16="http://schemas.microsoft.com/office/drawing/2014/main" id="{8B5F98AF-F41D-D967-D32C-1A826F7357B1}"/>
              </a:ext>
            </a:extLst>
          </p:cNvPr>
          <p:cNvSpPr/>
          <p:nvPr/>
        </p:nvSpPr>
        <p:spPr>
          <a:xfrm>
            <a:off x="720000" y="2025551"/>
            <a:ext cx="4922223" cy="1200329"/>
          </a:xfrm>
          <a:prstGeom prst="rect">
            <a:avLst/>
          </a:prstGeom>
        </p:spPr>
        <p:txBody>
          <a:bodyPr wrap="square">
            <a:spAutoFit/>
          </a:bodyPr>
          <a:lstStyle/>
          <a:p>
            <a:r>
              <a:rPr lang="en-US" dirty="0"/>
              <a:t>Scientists know that sheets of carbon atoms (called </a:t>
            </a:r>
            <a:r>
              <a:rPr lang="en-US" b="1" dirty="0"/>
              <a:t>graphene</a:t>
            </a:r>
            <a:r>
              <a:rPr lang="en-US" dirty="0"/>
              <a:t>) which are arranged in a hexagonal pattern (like chicken wire) can be folded to make tubes and other shapes.</a:t>
            </a:r>
          </a:p>
        </p:txBody>
      </p:sp>
      <p:sp>
        <p:nvSpPr>
          <p:cNvPr id="12" name="Rectangle 11">
            <a:extLst>
              <a:ext uri="{FF2B5EF4-FFF2-40B4-BE49-F238E27FC236}">
                <a16:creationId xmlns:a16="http://schemas.microsoft.com/office/drawing/2014/main" id="{85F2C02F-893F-D9C9-E966-C65161A43714}"/>
              </a:ext>
            </a:extLst>
          </p:cNvPr>
          <p:cNvSpPr/>
          <p:nvPr/>
        </p:nvSpPr>
        <p:spPr>
          <a:xfrm>
            <a:off x="719999" y="3711327"/>
            <a:ext cx="5071662" cy="646331"/>
          </a:xfrm>
          <a:prstGeom prst="rect">
            <a:avLst/>
          </a:prstGeom>
        </p:spPr>
        <p:txBody>
          <a:bodyPr wrap="square">
            <a:spAutoFit/>
          </a:bodyPr>
          <a:lstStyle/>
          <a:p>
            <a:r>
              <a:rPr lang="en-US" dirty="0"/>
              <a:t>Salt particles </a:t>
            </a:r>
            <a:r>
              <a:rPr lang="en-US" b="1" dirty="0"/>
              <a:t>dissolve</a:t>
            </a:r>
            <a:r>
              <a:rPr lang="en-US" dirty="0"/>
              <a:t> in water to make salt water but this is not suitable for humans to drink. </a:t>
            </a:r>
          </a:p>
        </p:txBody>
      </p:sp>
      <p:sp>
        <p:nvSpPr>
          <p:cNvPr id="16" name="Rectangle 15">
            <a:extLst>
              <a:ext uri="{FF2B5EF4-FFF2-40B4-BE49-F238E27FC236}">
                <a16:creationId xmlns:a16="http://schemas.microsoft.com/office/drawing/2014/main" id="{4C94630C-DD36-6877-AB07-8027182215DC}"/>
              </a:ext>
            </a:extLst>
          </p:cNvPr>
          <p:cNvSpPr/>
          <p:nvPr/>
        </p:nvSpPr>
        <p:spPr>
          <a:xfrm>
            <a:off x="718458" y="4837162"/>
            <a:ext cx="4912698" cy="646331"/>
          </a:xfrm>
          <a:prstGeom prst="rect">
            <a:avLst/>
          </a:prstGeom>
        </p:spPr>
        <p:txBody>
          <a:bodyPr wrap="square">
            <a:spAutoFit/>
          </a:bodyPr>
          <a:lstStyle/>
          <a:p>
            <a:r>
              <a:rPr lang="en-US" dirty="0"/>
              <a:t>Many countries do not have clean drinking water for everyone.</a:t>
            </a:r>
            <a:endParaRPr lang="en-GB" dirty="0"/>
          </a:p>
        </p:txBody>
      </p:sp>
      <p:pic>
        <p:nvPicPr>
          <p:cNvPr id="18" name="Picture 17" descr="A picture containing ground, holding, top, building&#10;&#10;Description automatically generated">
            <a:extLst>
              <a:ext uri="{FF2B5EF4-FFF2-40B4-BE49-F238E27FC236}">
                <a16:creationId xmlns:a16="http://schemas.microsoft.com/office/drawing/2014/main" id="{A47BCDB1-D92C-3A64-43A6-32AE57C4EE8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05970" y="1695187"/>
            <a:ext cx="2317995" cy="1699815"/>
          </a:xfrm>
          <a:prstGeom prst="rect">
            <a:avLst/>
          </a:prstGeom>
        </p:spPr>
      </p:pic>
      <p:pic>
        <p:nvPicPr>
          <p:cNvPr id="20" name="Picture 19" descr="A picture containing person, ground, outdoor, man&#10;&#10;Description automatically generated">
            <a:extLst>
              <a:ext uri="{FF2B5EF4-FFF2-40B4-BE49-F238E27FC236}">
                <a16:creationId xmlns:a16="http://schemas.microsoft.com/office/drawing/2014/main" id="{87F886A7-AF74-1EA4-DF33-4C3113C2DAB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05969" y="3892364"/>
            <a:ext cx="2403720" cy="2122761"/>
          </a:xfrm>
          <a:prstGeom prst="rect">
            <a:avLst/>
          </a:prstGeom>
          <a:ln w="38100">
            <a:solidFill>
              <a:srgbClr val="3EB1C8"/>
            </a:solidFill>
          </a:ln>
        </p:spPr>
      </p:pic>
    </p:spTree>
    <p:extLst>
      <p:ext uri="{BB962C8B-B14F-4D97-AF65-F5344CB8AC3E}">
        <p14:creationId xmlns:p14="http://schemas.microsoft.com/office/powerpoint/2010/main" val="3735787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Rectangle 4">
            <a:extLst>
              <a:ext uri="{FF2B5EF4-FFF2-40B4-BE49-F238E27FC236}">
                <a16:creationId xmlns:a16="http://schemas.microsoft.com/office/drawing/2014/main" id="{E2191C00-1FE7-399D-AE4E-51E7E052AD57}"/>
              </a:ext>
            </a:extLst>
          </p:cNvPr>
          <p:cNvSpPr/>
          <p:nvPr/>
        </p:nvSpPr>
        <p:spPr>
          <a:xfrm>
            <a:off x="662850" y="1676053"/>
            <a:ext cx="7704000" cy="1754326"/>
          </a:xfrm>
          <a:prstGeom prst="rect">
            <a:avLst/>
          </a:prstGeom>
        </p:spPr>
        <p:txBody>
          <a:bodyPr wrap="square">
            <a:spAutoFit/>
          </a:bodyPr>
          <a:lstStyle/>
          <a:p>
            <a:r>
              <a:rPr lang="en-US"/>
              <a:t>Scientists reacted the graphene with oxygen and made a graphene oxide layer. </a:t>
            </a:r>
          </a:p>
          <a:p>
            <a:endParaRPr lang="en-US"/>
          </a:p>
          <a:p>
            <a:r>
              <a:rPr lang="en-US"/>
              <a:t>This was made into tubes. </a:t>
            </a:r>
          </a:p>
          <a:p>
            <a:endParaRPr lang="en-US"/>
          </a:p>
          <a:p>
            <a:r>
              <a:rPr lang="en-US"/>
              <a:t>The scientists changed the size of the tubes and investigated what happened when they passed salt water through the tubes.</a:t>
            </a:r>
            <a:endParaRPr lang="en-GB"/>
          </a:p>
        </p:txBody>
      </p:sp>
      <p:pic>
        <p:nvPicPr>
          <p:cNvPr id="12" name="Picture 11" descr="A picture containing chain, metalware, outdoor object, wire&#10;&#10;Description automatically generated">
            <a:extLst>
              <a:ext uri="{FF2B5EF4-FFF2-40B4-BE49-F238E27FC236}">
                <a16:creationId xmlns:a16="http://schemas.microsoft.com/office/drawing/2014/main" id="{67B47494-3D28-48CC-C6D7-A6C1B7F640B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37671" y="3738925"/>
            <a:ext cx="4139952" cy="2759968"/>
          </a:xfrm>
          <a:prstGeom prst="rect">
            <a:avLst/>
          </a:prstGeom>
          <a:ln w="28575">
            <a:solidFill>
              <a:srgbClr val="3EB1C8"/>
            </a:solidFill>
          </a:ln>
        </p:spPr>
      </p:pic>
    </p:spTree>
    <p:extLst>
      <p:ext uri="{BB962C8B-B14F-4D97-AF65-F5344CB8AC3E}">
        <p14:creationId xmlns:p14="http://schemas.microsoft.com/office/powerpoint/2010/main" val="4189063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find out?</a:t>
            </a:r>
            <a:endParaRPr lang="en-US" dirty="0"/>
          </a:p>
        </p:txBody>
      </p:sp>
      <p:pic>
        <p:nvPicPr>
          <p:cNvPr id="7" name="Picture 6">
            <a:extLst>
              <a:ext uri="{FF2B5EF4-FFF2-40B4-BE49-F238E27FC236}">
                <a16:creationId xmlns:a16="http://schemas.microsoft.com/office/drawing/2014/main" id="{28D6AAAC-5B21-09F1-CE2B-569E7AA444B8}"/>
              </a:ext>
            </a:extLst>
          </p:cNvPr>
          <p:cNvPicPr>
            <a:picLocks noChangeAspect="1"/>
          </p:cNvPicPr>
          <p:nvPr/>
        </p:nvPicPr>
        <p:blipFill>
          <a:blip r:embed="rId3"/>
          <a:stretch>
            <a:fillRect/>
          </a:stretch>
        </p:blipFill>
        <p:spPr>
          <a:xfrm>
            <a:off x="-489021" y="1929408"/>
            <a:ext cx="6984776" cy="3925681"/>
          </a:xfrm>
          <a:prstGeom prst="rect">
            <a:avLst/>
          </a:prstGeom>
        </p:spPr>
      </p:pic>
      <p:sp>
        <p:nvSpPr>
          <p:cNvPr id="9" name="Arrow: Down 8">
            <a:extLst>
              <a:ext uri="{FF2B5EF4-FFF2-40B4-BE49-F238E27FC236}">
                <a16:creationId xmlns:a16="http://schemas.microsoft.com/office/drawing/2014/main" id="{EEA92EB8-C149-F359-BDC9-677630DBE97E}"/>
              </a:ext>
            </a:extLst>
          </p:cNvPr>
          <p:cNvSpPr/>
          <p:nvPr/>
        </p:nvSpPr>
        <p:spPr>
          <a:xfrm rot="21062235">
            <a:off x="2146125" y="2235400"/>
            <a:ext cx="212973" cy="673596"/>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Down 14">
            <a:extLst>
              <a:ext uri="{FF2B5EF4-FFF2-40B4-BE49-F238E27FC236}">
                <a16:creationId xmlns:a16="http://schemas.microsoft.com/office/drawing/2014/main" id="{E2495863-5CCC-4208-A808-BEFDC09D138E}"/>
              </a:ext>
            </a:extLst>
          </p:cNvPr>
          <p:cNvSpPr/>
          <p:nvPr/>
        </p:nvSpPr>
        <p:spPr>
          <a:xfrm rot="21334270">
            <a:off x="2966093" y="2072791"/>
            <a:ext cx="184398" cy="435471"/>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329C6134-D04D-37A8-605A-428D038B9556}"/>
              </a:ext>
            </a:extLst>
          </p:cNvPr>
          <p:cNvSpPr txBox="1"/>
          <p:nvPr/>
        </p:nvSpPr>
        <p:spPr>
          <a:xfrm>
            <a:off x="1940083" y="1589725"/>
            <a:ext cx="1577634" cy="461665"/>
          </a:xfrm>
          <a:prstGeom prst="rect">
            <a:avLst/>
          </a:prstGeom>
          <a:noFill/>
          <a:ln>
            <a:noFill/>
          </a:ln>
        </p:spPr>
        <p:txBody>
          <a:bodyPr wrap="square" lIns="91440" tIns="45720" rIns="91440" bIns="45720" rtlCol="0" anchor="t">
            <a:spAutoFit/>
          </a:bodyPr>
          <a:lstStyle/>
          <a:p>
            <a:r>
              <a:rPr lang="en-GB" sz="2400" dirty="0">
                <a:solidFill>
                  <a:srgbClr val="3EB1C8"/>
                </a:solidFill>
              </a:rPr>
              <a:t>salt water</a:t>
            </a:r>
          </a:p>
        </p:txBody>
      </p:sp>
      <p:sp>
        <p:nvSpPr>
          <p:cNvPr id="20" name="Arrow: Down 19">
            <a:extLst>
              <a:ext uri="{FF2B5EF4-FFF2-40B4-BE49-F238E27FC236}">
                <a16:creationId xmlns:a16="http://schemas.microsoft.com/office/drawing/2014/main" id="{8B9E6C3F-46FB-1A4C-2D3D-20993606F69F}"/>
              </a:ext>
            </a:extLst>
          </p:cNvPr>
          <p:cNvSpPr/>
          <p:nvPr/>
        </p:nvSpPr>
        <p:spPr>
          <a:xfrm rot="21024500">
            <a:off x="2642275" y="5420042"/>
            <a:ext cx="158874" cy="423490"/>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Down 21">
            <a:extLst>
              <a:ext uri="{FF2B5EF4-FFF2-40B4-BE49-F238E27FC236}">
                <a16:creationId xmlns:a16="http://schemas.microsoft.com/office/drawing/2014/main" id="{981EF893-516A-F05D-AE2C-86C1EE8E28F7}"/>
              </a:ext>
            </a:extLst>
          </p:cNvPr>
          <p:cNvSpPr/>
          <p:nvPr/>
        </p:nvSpPr>
        <p:spPr>
          <a:xfrm>
            <a:off x="3087087" y="4883051"/>
            <a:ext cx="158874" cy="613990"/>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78FF2CC6-1DC0-EE8B-5636-1D6E8C93F231}"/>
              </a:ext>
            </a:extLst>
          </p:cNvPr>
          <p:cNvSpPr txBox="1"/>
          <p:nvPr/>
        </p:nvSpPr>
        <p:spPr>
          <a:xfrm>
            <a:off x="2634110" y="5853856"/>
            <a:ext cx="905954" cy="461665"/>
          </a:xfrm>
          <a:prstGeom prst="rect">
            <a:avLst/>
          </a:prstGeom>
          <a:noFill/>
        </p:spPr>
        <p:txBody>
          <a:bodyPr wrap="none" lIns="91440" tIns="45720" rIns="91440" bIns="45720" rtlCol="0" anchor="t">
            <a:spAutoFit/>
          </a:bodyPr>
          <a:lstStyle/>
          <a:p>
            <a:r>
              <a:rPr lang="en-GB" sz="2400" dirty="0">
                <a:solidFill>
                  <a:srgbClr val="3EB1C8"/>
                </a:solidFill>
              </a:rPr>
              <a:t>water</a:t>
            </a:r>
          </a:p>
        </p:txBody>
      </p:sp>
      <p:sp>
        <p:nvSpPr>
          <p:cNvPr id="26" name="Rectangle 25">
            <a:extLst>
              <a:ext uri="{FF2B5EF4-FFF2-40B4-BE49-F238E27FC236}">
                <a16:creationId xmlns:a16="http://schemas.microsoft.com/office/drawing/2014/main" id="{98CC656D-E60C-E419-4F82-BAA96CE1E3A7}"/>
              </a:ext>
            </a:extLst>
          </p:cNvPr>
          <p:cNvSpPr/>
          <p:nvPr/>
        </p:nvSpPr>
        <p:spPr>
          <a:xfrm>
            <a:off x="5203304" y="2918972"/>
            <a:ext cx="2996564" cy="1477328"/>
          </a:xfrm>
          <a:prstGeom prst="rect">
            <a:avLst/>
          </a:prstGeom>
        </p:spPr>
        <p:txBody>
          <a:bodyPr wrap="square">
            <a:spAutoFit/>
          </a:bodyPr>
          <a:lstStyle/>
          <a:p>
            <a:r>
              <a:rPr lang="en-US" dirty="0"/>
              <a:t>Scientists showed that charged salt particles dissolved in the water cannot pass through the graphene oxide layer, but water can.</a:t>
            </a:r>
            <a:endParaRPr lang="en-GB" dirty="0"/>
          </a:p>
        </p:txBody>
      </p:sp>
    </p:spTree>
    <p:extLst>
      <p:ext uri="{BB962C8B-B14F-4D97-AF65-F5344CB8AC3E}">
        <p14:creationId xmlns:p14="http://schemas.microsoft.com/office/powerpoint/2010/main" val="2511030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628655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http://www.w3.org/XML/1998/namespace"/>
    <ds:schemaRef ds:uri="51cf1bba-0ff5-42e2-8005-60d9d9512cef"/>
    <ds:schemaRef ds:uri="http://schemas.microsoft.com/office/2006/metadata/properties"/>
    <ds:schemaRef ds:uri="http://schemas.microsoft.com/office/2006/documentManagement/types"/>
    <ds:schemaRef ds:uri="http://purl.org/dc/elements/1.1/"/>
    <ds:schemaRef ds:uri="http://purl.org/dc/dcmitype/"/>
    <ds:schemaRef ds:uri="http://schemas.microsoft.com/office/infopath/2007/PartnerControls"/>
    <ds:schemaRef ds:uri="http://schemas.openxmlformats.org/package/2006/metadata/core-properties"/>
    <ds:schemaRef ds:uri="7705360a-025e-40d4-a4f7-46b65681b513"/>
    <ds:schemaRef ds:uri="http://purl.org/dc/terms/"/>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2B57C9F6-0B7D-4041-8CAF-0CF7BF37D9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136</TotalTime>
  <Words>1409</Words>
  <Application>Microsoft Office PowerPoint</Application>
  <PresentationFormat>On-screen Show (4:3)</PresentationFormat>
  <Paragraphs>144</Paragraphs>
  <Slides>16</Slides>
  <Notes>15</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16</vt:i4>
      </vt:variant>
    </vt:vector>
  </HeadingPairs>
  <TitlesOfParts>
    <vt:vector size="29" baseType="lpstr">
      <vt:lpstr>AdvOT5777b7ad</vt:lpstr>
      <vt:lpstr>AdvOTcb88df00</vt:lpstr>
      <vt:lpstr>AdvOTea1a7398</vt:lpstr>
      <vt:lpstr>Arial</vt:lpstr>
      <vt:lpstr>Calibri</vt:lpstr>
      <vt:lpstr>InterFace</vt:lpstr>
      <vt:lpstr>Interface-Regular</vt:lpstr>
      <vt:lpstr>Plus Jakarta Sans</vt:lpstr>
      <vt:lpstr>Plus Jakarta Sans ExtraBold</vt:lpstr>
      <vt:lpstr>Plus Jakarta Sans Medium</vt:lpstr>
      <vt:lpstr>Segoe UI</vt:lpstr>
      <vt:lpstr>1_Office Theme</vt:lpstr>
      <vt:lpstr>2_Office Theme</vt:lpstr>
      <vt:lpstr>How to clean water using a sieve!</vt:lpstr>
      <vt:lpstr>How to clean water using a sieve!</vt:lpstr>
      <vt:lpstr>Key vocabulary</vt:lpstr>
      <vt:lpstr>Quick activity</vt:lpstr>
      <vt:lpstr>Who are the scientists?</vt:lpstr>
      <vt:lpstr>What did the scientists know?</vt:lpstr>
      <vt:lpstr>What did the scientists do?</vt:lpstr>
      <vt:lpstr>What did the scientists find out?</vt:lpstr>
      <vt:lpstr>PowerPoint Presentation</vt:lpstr>
      <vt:lpstr>Your turn to investigate</vt:lpstr>
      <vt:lpstr>Your turn to explain</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433</cp:revision>
  <dcterms:created xsi:type="dcterms:W3CDTF">2016-06-16T08:43:18Z</dcterms:created>
  <dcterms:modified xsi:type="dcterms:W3CDTF">2025-07-24T09:27:19Z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d_Signature">
    <vt:bool>false</vt:bool>
  </property>
  <property fmtid="{D5CDD505-2E9C-101B-9397-08002B2CF9AE}" pid="3" name="xd_ProgID">
    <vt:lpwstr/>
  </property>
  <property fmtid="{D5CDD505-2E9C-101B-9397-08002B2CF9AE}" pid="4" name="ComplianceAssetId">
    <vt:lpwstr/>
  </property>
  <property fmtid="{D5CDD505-2E9C-101B-9397-08002B2CF9AE}" pid="5" name="TemplateUrl">
    <vt:lpwstr/>
  </property>
  <property fmtid="{D5CDD505-2E9C-101B-9397-08002B2CF9AE}" pid="6" name="MediaServiceImageTags">
    <vt:lpwstr/>
  </property>
  <property fmtid="{D5CDD505-2E9C-101B-9397-08002B2CF9AE}" pid="7" name="ContentTypeId">
    <vt:lpwstr>0x0101003007297486795B42A72494E499C3B7DD</vt:lpwstr>
  </property>
</Properties>
</file>